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5.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7.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 id="2147485572" r:id="rId13"/>
  </p:sldMasterIdLst>
  <p:notesMasterIdLst>
    <p:notesMasterId r:id="rId153"/>
  </p:notesMasterIdLst>
  <p:handoutMasterIdLst>
    <p:handoutMasterId r:id="rId154"/>
  </p:handoutMasterIdLst>
  <p:sldIdLst>
    <p:sldId id="2076138386" r:id="rId14"/>
    <p:sldId id="2147478888" r:id="rId15"/>
    <p:sldId id="2147478948" r:id="rId16"/>
    <p:sldId id="2076137339" r:id="rId17"/>
    <p:sldId id="2076136683" r:id="rId18"/>
    <p:sldId id="2147478941" r:id="rId19"/>
    <p:sldId id="2147478904" r:id="rId20"/>
    <p:sldId id="2147478940" r:id="rId21"/>
    <p:sldId id="2147470500" r:id="rId22"/>
    <p:sldId id="2147478906" r:id="rId23"/>
    <p:sldId id="2147478905" r:id="rId24"/>
    <p:sldId id="2147478947" r:id="rId25"/>
    <p:sldId id="2147478909" r:id="rId26"/>
    <p:sldId id="2147478907" r:id="rId27"/>
    <p:sldId id="2147478911" r:id="rId28"/>
    <p:sldId id="2147478912" r:id="rId29"/>
    <p:sldId id="2147478934" r:id="rId30"/>
    <p:sldId id="2147478838" r:id="rId31"/>
    <p:sldId id="2147477355" r:id="rId32"/>
    <p:sldId id="2076136818" r:id="rId33"/>
    <p:sldId id="2147481977" r:id="rId34"/>
    <p:sldId id="2147478952" r:id="rId35"/>
    <p:sldId id="2147478887" r:id="rId36"/>
    <p:sldId id="2147482875" r:id="rId37"/>
    <p:sldId id="2147478925" r:id="rId38"/>
    <p:sldId id="2147483627" r:id="rId39"/>
    <p:sldId id="2076136945" r:id="rId40"/>
    <p:sldId id="2147478927" r:id="rId41"/>
    <p:sldId id="2076136929" r:id="rId42"/>
    <p:sldId id="2147468183" r:id="rId43"/>
    <p:sldId id="2147479550" r:id="rId44"/>
    <p:sldId id="2147477378" r:id="rId45"/>
    <p:sldId id="2147477379" r:id="rId46"/>
    <p:sldId id="2147479162" r:id="rId47"/>
    <p:sldId id="2147477368" r:id="rId48"/>
    <p:sldId id="2147477369" r:id="rId49"/>
    <p:sldId id="2076136950" r:id="rId50"/>
    <p:sldId id="2076136684" r:id="rId51"/>
    <p:sldId id="2147479584" r:id="rId52"/>
    <p:sldId id="2147479164" r:id="rId53"/>
    <p:sldId id="2147479169" r:id="rId54"/>
    <p:sldId id="2076137377" r:id="rId55"/>
    <p:sldId id="2147479166" r:id="rId56"/>
    <p:sldId id="2147470474" r:id="rId57"/>
    <p:sldId id="2076138608" r:id="rId58"/>
    <p:sldId id="2147479167" r:id="rId59"/>
    <p:sldId id="2147483628" r:id="rId60"/>
    <p:sldId id="2076137335" r:id="rId61"/>
    <p:sldId id="2076137318" r:id="rId62"/>
    <p:sldId id="2147479171" r:id="rId63"/>
    <p:sldId id="2147470467" r:id="rId64"/>
    <p:sldId id="2147482877" r:id="rId65"/>
    <p:sldId id="2147478839" r:id="rId66"/>
    <p:sldId id="2147478840" r:id="rId67"/>
    <p:sldId id="2076138372" r:id="rId68"/>
    <p:sldId id="2076136685" r:id="rId69"/>
    <p:sldId id="2147479180" r:id="rId70"/>
    <p:sldId id="2147479181" r:id="rId71"/>
    <p:sldId id="2147481894" r:id="rId72"/>
    <p:sldId id="2076138565" r:id="rId73"/>
    <p:sldId id="2147479176" r:id="rId74"/>
    <p:sldId id="2123258966" r:id="rId75"/>
    <p:sldId id="2147479174" r:id="rId76"/>
    <p:sldId id="2076138564" r:id="rId77"/>
    <p:sldId id="2147470475" r:id="rId78"/>
    <p:sldId id="2147478951" r:id="rId79"/>
    <p:sldId id="2147482878" r:id="rId80"/>
    <p:sldId id="2147478841" r:id="rId81"/>
    <p:sldId id="2147478842" r:id="rId82"/>
    <p:sldId id="2076138373" r:id="rId83"/>
    <p:sldId id="2076136686" r:id="rId84"/>
    <p:sldId id="2123258939" r:id="rId85"/>
    <p:sldId id="2147479183" r:id="rId86"/>
    <p:sldId id="2147479198" r:id="rId87"/>
    <p:sldId id="2147478944" r:id="rId88"/>
    <p:sldId id="2147479196" r:id="rId89"/>
    <p:sldId id="2147479197" r:id="rId90"/>
    <p:sldId id="2147479184" r:id="rId91"/>
    <p:sldId id="2123258957" r:id="rId92"/>
    <p:sldId id="2147482845" r:id="rId93"/>
    <p:sldId id="2147478938" r:id="rId94"/>
    <p:sldId id="2147479206" r:id="rId95"/>
    <p:sldId id="2147470481" r:id="rId96"/>
    <p:sldId id="2147479207" r:id="rId97"/>
    <p:sldId id="2147478834" r:id="rId98"/>
    <p:sldId id="2147478843" r:id="rId99"/>
    <p:sldId id="2147481971" r:id="rId100"/>
    <p:sldId id="2076138367" r:id="rId101"/>
    <p:sldId id="2076136687" r:id="rId102"/>
    <p:sldId id="2147479185" r:id="rId103"/>
    <p:sldId id="2123258953" r:id="rId104"/>
    <p:sldId id="2123258954" r:id="rId105"/>
    <p:sldId id="2076138502" r:id="rId106"/>
    <p:sldId id="2147482876" r:id="rId107"/>
    <p:sldId id="2147479187" r:id="rId108"/>
    <p:sldId id="2147479186" r:id="rId109"/>
    <p:sldId id="2147479200" r:id="rId110"/>
    <p:sldId id="2147483629" r:id="rId111"/>
    <p:sldId id="2147479205" r:id="rId112"/>
    <p:sldId id="2147479202" r:id="rId113"/>
    <p:sldId id="2147483630" r:id="rId114"/>
    <p:sldId id="2123258933" r:id="rId115"/>
    <p:sldId id="2147482879" r:id="rId116"/>
    <p:sldId id="2147478844" r:id="rId117"/>
    <p:sldId id="2147481972" r:id="rId118"/>
    <p:sldId id="2076138586" r:id="rId119"/>
    <p:sldId id="2076138532" r:id="rId120"/>
    <p:sldId id="2147479208" r:id="rId121"/>
    <p:sldId id="2147479579" r:id="rId122"/>
    <p:sldId id="2147479580" r:id="rId123"/>
    <p:sldId id="2147479581" r:id="rId124"/>
    <p:sldId id="2076136813" r:id="rId125"/>
    <p:sldId id="2147479585" r:id="rId126"/>
    <p:sldId id="373" r:id="rId127"/>
    <p:sldId id="2147482873" r:id="rId128"/>
    <p:sldId id="2076136956" r:id="rId129"/>
    <p:sldId id="2147479591" r:id="rId130"/>
    <p:sldId id="2147479582" r:id="rId131"/>
    <p:sldId id="2076136963" r:id="rId132"/>
    <p:sldId id="2147479592" r:id="rId133"/>
    <p:sldId id="2147479593" r:id="rId134"/>
    <p:sldId id="2147479597" r:id="rId135"/>
    <p:sldId id="2147483631" r:id="rId136"/>
    <p:sldId id="2147479598" r:id="rId137"/>
    <p:sldId id="1255" r:id="rId138"/>
    <p:sldId id="2147479588" r:id="rId139"/>
    <p:sldId id="2147482881" r:id="rId140"/>
    <p:sldId id="2147478963" r:id="rId141"/>
    <p:sldId id="2147482871" r:id="rId142"/>
    <p:sldId id="2147482882" r:id="rId143"/>
    <p:sldId id="2147482870" r:id="rId144"/>
    <p:sldId id="2147482138" r:id="rId145"/>
    <p:sldId id="2147483632" r:id="rId146"/>
    <p:sldId id="2147483626" r:id="rId147"/>
    <p:sldId id="2147478929" r:id="rId148"/>
    <p:sldId id="2147481973" r:id="rId149"/>
    <p:sldId id="2147481974" r:id="rId150"/>
    <p:sldId id="2147477384" r:id="rId151"/>
    <p:sldId id="2076138374" r:id="rId152"/>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81977"/>
            <p14:sldId id="2147478952"/>
            <p14:sldId id="2147478887"/>
          </p14:sldIdLst>
        </p14:section>
        <p14:section name="2.2 SQL IaaS vs PaaS" id="{18B0BEE7-A45B-4EFC-A5A8-83B9B56768AB}">
          <p14:sldIdLst>
            <p14:sldId id="2147482875"/>
            <p14:sldId id="2147478925"/>
            <p14:sldId id="2147483627"/>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83628"/>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82877"/>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82878"/>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82845"/>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82876"/>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83629"/>
            <p14:sldId id="2147479205"/>
          </p14:sldIdLst>
        </p14:section>
        <p14:section name="6.6 Managing the Instance" id="{D93483A7-3D33-498F-B03B-F9DEEA0A3C85}">
          <p14:sldIdLst>
            <p14:sldId id="2147479202"/>
          </p14:sldIdLst>
        </p14:section>
        <p14:section name="6.7 Tips" id="{890F6E04-93B6-4599-999F-BC1FE87A9E55}">
          <p14:sldIdLst>
            <p14:sldId id="2147483630"/>
            <p14:sldId id="2123258933"/>
          </p14:sldIdLst>
        </p14:section>
        <p14:section name="6.8 Exercises" id="{8F54CC1A-AD05-49B6-8E81-578A3E5CAD3A}">
          <p14:sldIdLst>
            <p14:sldId id="2147482879"/>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80"/>
          </p14:sldIdLst>
        </p14:section>
        <p14:section name="7.1 Deployment" id="{3CCBD921-7E48-4A9E-A736-8147BB08350A}">
          <p14:sldIdLst>
            <p14:sldId id="2147479581"/>
            <p14:sldId id="2076136813"/>
            <p14:sldId id="2147479585"/>
            <p14:sldId id="373"/>
            <p14:sldId id="21474828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147483631"/>
            <p14:sldId id="2147479598"/>
            <p14:sldId id="1255"/>
            <p14:sldId id="2147479588"/>
            <p14:sldId id="2147482881"/>
            <p14:sldId id="2147478963"/>
            <p14:sldId id="2147482871"/>
            <p14:sldId id="2147482882"/>
            <p14:sldId id="2147482870"/>
            <p14:sldId id="2147482138"/>
            <p14:sldId id="2147483632"/>
          </p14:sldIdLst>
        </p14:section>
        <p14:section name="7.5 Managing the database" id="{0B7D2CD0-595F-463B-9B03-5D8BCD5B5C8D}">
          <p14:sldIdLst>
            <p14:sldId id="2147483626"/>
            <p14:sldId id="2147478929"/>
            <p14:sldId id="2147481973"/>
            <p14:sldId id="2147481974"/>
          </p14:sldIdLst>
        </p14:section>
        <p14:section name="Closing" id="{23D66856-C01F-4C91-A681-EBD31A57918F}">
          <p14:sldIdLst>
            <p14:sldId id="2147477384"/>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B126F-5319-47F4-90C2-4F561286DEBB}" v="849" dt="2024-04-11T18:18:49.3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625" autoAdjust="0"/>
    <p:restoredTop sz="92944" autoAdjust="0"/>
  </p:normalViewPr>
  <p:slideViewPr>
    <p:cSldViewPr snapToGrid="0">
      <p:cViewPr varScale="1">
        <p:scale>
          <a:sx n="73" d="100"/>
          <a:sy n="73" d="100"/>
        </p:scale>
        <p:origin x="43" y="86"/>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tableStyles" Target="tableStyles.xml"/><Relationship Id="rId107" Type="http://schemas.openxmlformats.org/officeDocument/2006/relationships/slide" Target="slides/slide94.xml"/><Relationship Id="rId11" Type="http://schemas.openxmlformats.org/officeDocument/2006/relationships/slideMaster" Target="slideMasters/slideMaster6.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customXml" Target="../customXml/item5.xml"/><Relationship Id="rId95" Type="http://schemas.openxmlformats.org/officeDocument/2006/relationships/slide" Target="slides/slide82.xml"/><Relationship Id="rId160" Type="http://schemas.microsoft.com/office/2016/11/relationships/changesInfo" Target="changesInfos/changesInfo1.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2" Type="http://schemas.openxmlformats.org/officeDocument/2006/relationships/slideMaster" Target="slideMasters/slideMaster7.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presProps" Target="presProps.xml"/><Relationship Id="rId13" Type="http://schemas.openxmlformats.org/officeDocument/2006/relationships/slideMaster" Target="slideMasters/slideMaster8.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2.xml"/><Relationship Id="rId71" Type="http://schemas.openxmlformats.org/officeDocument/2006/relationships/slide" Target="slides/slide58.xml"/><Relationship Id="rId92" Type="http://schemas.openxmlformats.org/officeDocument/2006/relationships/slide" Target="slides/slide79.xml"/><Relationship Id="rId16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viewProps" Target="viewProps.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8" Type="http://schemas.openxmlformats.org/officeDocument/2006/relationships/slideMaster" Target="slideMasters/slideMaster3.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theme" Target="theme/theme1.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notesMaster" Target="notesMasters/notesMaster1.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5.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handoutMaster" Target="handoutMasters/handoutMaster1.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2-08T13:23:11.515" v="83793"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2-08T13:23:11.515" v="83793"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2-08T13:23:11.515" v="83793"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2-04T21:04:57.870" v="83780" actId="21"/>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del mod">
          <ac:chgData name="Bob Ward" userId="6da7c2dd-8e2e-469f-a216-c384312e2a2d" providerId="ADAL" clId="{62870759-0822-402D-B25C-BB6298B1EE64}" dt="2023-12-04T21:04:57.870" v="83780" actId="21"/>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2-08T13:22:32.712" v="83783" actId="14100"/>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2-08T13:22:32.712" v="83783" actId="14100"/>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2-04T21:07:06.583" v="83781"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2-04T21:07:06.583" v="83781"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FB2B9295-583A-4309-8C51-C9F1DF1174E8}"/>
    <pc:docChg chg="custSel modSld">
      <pc:chgData name="Bob Ward" userId="6da7c2dd-8e2e-469f-a216-c384312e2a2d" providerId="ADAL" clId="{FB2B9295-583A-4309-8C51-C9F1DF1174E8}" dt="2024-02-07T15:16:53.031" v="151" actId="20577"/>
      <pc:docMkLst>
        <pc:docMk/>
      </pc:docMkLst>
      <pc:sldChg chg="addSp modSp mod">
        <pc:chgData name="Bob Ward" userId="6da7c2dd-8e2e-469f-a216-c384312e2a2d" providerId="ADAL" clId="{FB2B9295-583A-4309-8C51-C9F1DF1174E8}" dt="2024-01-29T23:53:08.788" v="44" actId="1076"/>
        <pc:sldMkLst>
          <pc:docMk/>
          <pc:sldMk cId="1468040547" sldId="2147478895"/>
        </pc:sldMkLst>
        <pc:spChg chg="mod">
          <ac:chgData name="Bob Ward" userId="6da7c2dd-8e2e-469f-a216-c384312e2a2d" providerId="ADAL" clId="{FB2B9295-583A-4309-8C51-C9F1DF1174E8}" dt="2024-01-29T23:53:07.187" v="43" actId="20577"/>
          <ac:spMkLst>
            <pc:docMk/>
            <pc:sldMk cId="1468040547" sldId="2147478895"/>
            <ac:spMk id="2" creationId="{F329D24E-88AC-04B4-FF70-E7E088102AE4}"/>
          </ac:spMkLst>
        </pc:spChg>
        <pc:spChg chg="add mod">
          <ac:chgData name="Bob Ward" userId="6da7c2dd-8e2e-469f-a216-c384312e2a2d" providerId="ADAL" clId="{FB2B9295-583A-4309-8C51-C9F1DF1174E8}" dt="2024-01-29T23:53:01.047" v="27"/>
          <ac:spMkLst>
            <pc:docMk/>
            <pc:sldMk cId="1468040547" sldId="2147478895"/>
            <ac:spMk id="3" creationId="{60DBB6F8-4F15-F037-5436-7BFE936D642C}"/>
          </ac:spMkLst>
        </pc:spChg>
        <pc:spChg chg="mod">
          <ac:chgData name="Bob Ward" userId="6da7c2dd-8e2e-469f-a216-c384312e2a2d" providerId="ADAL" clId="{FB2B9295-583A-4309-8C51-C9F1DF1174E8}" dt="2024-01-29T23:53:08.788" v="44" actId="1076"/>
          <ac:spMkLst>
            <pc:docMk/>
            <pc:sldMk cId="1468040547" sldId="2147478895"/>
            <ac:spMk id="4" creationId="{5294A86B-CC40-D237-6271-40E185564860}"/>
          </ac:spMkLst>
        </pc:spChg>
      </pc:sldChg>
      <pc:sldChg chg="addSp modSp mod">
        <pc:chgData name="Bob Ward" userId="6da7c2dd-8e2e-469f-a216-c384312e2a2d" providerId="ADAL" clId="{FB2B9295-583A-4309-8C51-C9F1DF1174E8}" dt="2024-01-29T23:52:57.167" v="26" actId="1076"/>
        <pc:sldMkLst>
          <pc:docMk/>
          <pc:sldMk cId="3362038673" sldId="2147478899"/>
        </pc:sldMkLst>
        <pc:spChg chg="mod">
          <ac:chgData name="Bob Ward" userId="6da7c2dd-8e2e-469f-a216-c384312e2a2d" providerId="ADAL" clId="{FB2B9295-583A-4309-8C51-C9F1DF1174E8}" dt="2024-01-29T23:52:39.070" v="17" actId="20577"/>
          <ac:spMkLst>
            <pc:docMk/>
            <pc:sldMk cId="3362038673" sldId="2147478899"/>
            <ac:spMk id="2" creationId="{F329D24E-88AC-04B4-FF70-E7E088102AE4}"/>
          </ac:spMkLst>
        </pc:spChg>
        <pc:spChg chg="add mod">
          <ac:chgData name="Bob Ward" userId="6da7c2dd-8e2e-469f-a216-c384312e2a2d" providerId="ADAL" clId="{FB2B9295-583A-4309-8C51-C9F1DF1174E8}" dt="2024-01-29T23:52:57.167" v="26" actId="1076"/>
          <ac:spMkLst>
            <pc:docMk/>
            <pc:sldMk cId="3362038673" sldId="2147478899"/>
            <ac:spMk id="3" creationId="{30C1DF34-8577-3E9F-5E0A-40CA66A3EEB2}"/>
          </ac:spMkLst>
        </pc:spChg>
      </pc:sldChg>
      <pc:sldChg chg="modNotesTx">
        <pc:chgData name="Bob Ward" userId="6da7c2dd-8e2e-469f-a216-c384312e2a2d" providerId="ADAL" clId="{FB2B9295-583A-4309-8C51-C9F1DF1174E8}" dt="2024-02-07T15:16:53.031" v="151" actId="20577"/>
        <pc:sldMkLst>
          <pc:docMk/>
          <pc:sldMk cId="2607801785" sldId="2147479202"/>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2ECB126F-5319-47F4-90C2-4F561286DEBB}"/>
    <pc:docChg chg="undo custSel addSld delSld modSld sldOrd delSection modSection">
      <pc:chgData name="Bob Ward" userId="6da7c2dd-8e2e-469f-a216-c384312e2a2d" providerId="ADAL" clId="{2ECB126F-5319-47F4-90C2-4F561286DEBB}" dt="2024-04-11T18:18:52.197" v="3599" actId="47"/>
      <pc:docMkLst>
        <pc:docMk/>
      </pc:docMkLst>
      <pc:sldChg chg="addSp modSp mod">
        <pc:chgData name="Bob Ward" userId="6da7c2dd-8e2e-469f-a216-c384312e2a2d" providerId="ADAL" clId="{2ECB126F-5319-47F4-90C2-4F561286DEBB}" dt="2024-03-16T21:26:59.359" v="699" actId="1076"/>
        <pc:sldMkLst>
          <pc:docMk/>
          <pc:sldMk cId="3883619156" sldId="373"/>
        </pc:sldMkLst>
        <pc:spChg chg="mod">
          <ac:chgData name="Bob Ward" userId="6da7c2dd-8e2e-469f-a216-c384312e2a2d" providerId="ADAL" clId="{2ECB126F-5319-47F4-90C2-4F561286DEBB}" dt="2024-03-16T21:26:30.991" v="665" actId="6549"/>
          <ac:spMkLst>
            <pc:docMk/>
            <pc:sldMk cId="3883619156" sldId="373"/>
            <ac:spMk id="2" creationId="{380562BA-03BD-6288-6967-F6DEBEC283CC}"/>
          </ac:spMkLst>
        </pc:spChg>
        <pc:spChg chg="add mod">
          <ac:chgData name="Bob Ward" userId="6da7c2dd-8e2e-469f-a216-c384312e2a2d" providerId="ADAL" clId="{2ECB126F-5319-47F4-90C2-4F561286DEBB}" dt="2024-03-16T21:26:59.359" v="699" actId="1076"/>
          <ac:spMkLst>
            <pc:docMk/>
            <pc:sldMk cId="3883619156" sldId="373"/>
            <ac:spMk id="48" creationId="{1B350DC0-57A6-50E7-4248-23BE2C786EC0}"/>
          </ac:spMkLst>
        </pc:spChg>
      </pc:sldChg>
      <pc:sldChg chg="addSp modSp mod">
        <pc:chgData name="Bob Ward" userId="6da7c2dd-8e2e-469f-a216-c384312e2a2d" providerId="ADAL" clId="{2ECB126F-5319-47F4-90C2-4F561286DEBB}" dt="2024-03-17T01:44:04.174" v="963" actId="1076"/>
        <pc:sldMkLst>
          <pc:docMk/>
          <pc:sldMk cId="2128275942" sldId="1255"/>
        </pc:sldMkLst>
        <pc:spChg chg="add mod">
          <ac:chgData name="Bob Ward" userId="6da7c2dd-8e2e-469f-a216-c384312e2a2d" providerId="ADAL" clId="{2ECB126F-5319-47F4-90C2-4F561286DEBB}" dt="2024-03-17T01:44:04.174" v="963" actId="1076"/>
          <ac:spMkLst>
            <pc:docMk/>
            <pc:sldMk cId="2128275942" sldId="1255"/>
            <ac:spMk id="12" creationId="{E71BB673-DFC8-0213-5441-5862F50A2021}"/>
          </ac:spMkLst>
        </pc:spChg>
      </pc:sldChg>
      <pc:sldChg chg="modSp mod">
        <pc:chgData name="Bob Ward" userId="6da7c2dd-8e2e-469f-a216-c384312e2a2d" providerId="ADAL" clId="{2ECB126F-5319-47F4-90C2-4F561286DEBB}" dt="2024-03-17T16:42:31.935" v="2999" actId="20577"/>
        <pc:sldMkLst>
          <pc:docMk/>
          <pc:sldMk cId="1074979928" sldId="2076136683"/>
        </pc:sldMkLst>
        <pc:spChg chg="mod">
          <ac:chgData name="Bob Ward" userId="6da7c2dd-8e2e-469f-a216-c384312e2a2d" providerId="ADAL" clId="{2ECB126F-5319-47F4-90C2-4F561286DEBB}" dt="2024-03-17T16:42:31.935" v="2999" actId="20577"/>
          <ac:spMkLst>
            <pc:docMk/>
            <pc:sldMk cId="1074979928" sldId="2076136683"/>
            <ac:spMk id="5" creationId="{F240BDB0-9198-4D64-A15B-157817C0240F}"/>
          </ac:spMkLst>
        </pc:spChg>
      </pc:sldChg>
      <pc:sldChg chg="modSp mod">
        <pc:chgData name="Bob Ward" userId="6da7c2dd-8e2e-469f-a216-c384312e2a2d" providerId="ADAL" clId="{2ECB126F-5319-47F4-90C2-4F561286DEBB}" dt="2024-03-17T16:43:05.528" v="3070" actId="20577"/>
        <pc:sldMkLst>
          <pc:docMk/>
          <pc:sldMk cId="4220055585" sldId="2076136684"/>
        </pc:sldMkLst>
        <pc:spChg chg="mod">
          <ac:chgData name="Bob Ward" userId="6da7c2dd-8e2e-469f-a216-c384312e2a2d" providerId="ADAL" clId="{2ECB126F-5319-47F4-90C2-4F561286DEBB}" dt="2024-03-17T16:43:05.528" v="3070" actId="20577"/>
          <ac:spMkLst>
            <pc:docMk/>
            <pc:sldMk cId="4220055585" sldId="2076136684"/>
            <ac:spMk id="5" creationId="{AD729CE2-DFE2-4F16-9422-5107E23D9966}"/>
          </ac:spMkLst>
        </pc:spChg>
      </pc:sldChg>
      <pc:sldChg chg="modSp mod">
        <pc:chgData name="Bob Ward" userId="6da7c2dd-8e2e-469f-a216-c384312e2a2d" providerId="ADAL" clId="{2ECB126F-5319-47F4-90C2-4F561286DEBB}" dt="2024-03-17T16:46:37.413" v="3102" actId="6549"/>
        <pc:sldMkLst>
          <pc:docMk/>
          <pc:sldMk cId="2027520936" sldId="2076136685"/>
        </pc:sldMkLst>
        <pc:spChg chg="mod">
          <ac:chgData name="Bob Ward" userId="6da7c2dd-8e2e-469f-a216-c384312e2a2d" providerId="ADAL" clId="{2ECB126F-5319-47F4-90C2-4F561286DEBB}" dt="2024-03-17T16:46:37.413" v="3102" actId="6549"/>
          <ac:spMkLst>
            <pc:docMk/>
            <pc:sldMk cId="2027520936" sldId="2076136685"/>
            <ac:spMk id="3" creationId="{56C56E6C-9F79-4E02-BC0B-533B1C5309BF}"/>
          </ac:spMkLst>
        </pc:spChg>
      </pc:sldChg>
      <pc:sldChg chg="modSp mod modNotesTx">
        <pc:chgData name="Bob Ward" userId="6da7c2dd-8e2e-469f-a216-c384312e2a2d" providerId="ADAL" clId="{2ECB126F-5319-47F4-90C2-4F561286DEBB}" dt="2024-03-17T16:51:58.359" v="3181" actId="6549"/>
        <pc:sldMkLst>
          <pc:docMk/>
          <pc:sldMk cId="472963580" sldId="2076136686"/>
        </pc:sldMkLst>
        <pc:spChg chg="mod">
          <ac:chgData name="Bob Ward" userId="6da7c2dd-8e2e-469f-a216-c384312e2a2d" providerId="ADAL" clId="{2ECB126F-5319-47F4-90C2-4F561286DEBB}" dt="2024-03-17T16:51:44.269" v="3180" actId="20577"/>
          <ac:spMkLst>
            <pc:docMk/>
            <pc:sldMk cId="472963580" sldId="2076136686"/>
            <ac:spMk id="10" creationId="{2DB51ECA-5804-D44E-B859-F2F77F6CDF8E}"/>
          </ac:spMkLst>
        </pc:spChg>
      </pc:sldChg>
      <pc:sldChg chg="modSp mod">
        <pc:chgData name="Bob Ward" userId="6da7c2dd-8e2e-469f-a216-c384312e2a2d" providerId="ADAL" clId="{2ECB126F-5319-47F4-90C2-4F561286DEBB}" dt="2024-03-17T17:05:22.328" v="3387" actId="20577"/>
        <pc:sldMkLst>
          <pc:docMk/>
          <pc:sldMk cId="3710408201" sldId="2076136687"/>
        </pc:sldMkLst>
        <pc:spChg chg="mod">
          <ac:chgData name="Bob Ward" userId="6da7c2dd-8e2e-469f-a216-c384312e2a2d" providerId="ADAL" clId="{2ECB126F-5319-47F4-90C2-4F561286DEBB}" dt="2024-03-17T17:05:22.328" v="3387" actId="20577"/>
          <ac:spMkLst>
            <pc:docMk/>
            <pc:sldMk cId="3710408201" sldId="2076136687"/>
            <ac:spMk id="20" creationId="{0CE2A142-99AF-5544-89D3-97BD2583AD8C}"/>
          </ac:spMkLst>
        </pc:spChg>
      </pc:sldChg>
      <pc:sldChg chg="del">
        <pc:chgData name="Bob Ward" userId="6da7c2dd-8e2e-469f-a216-c384312e2a2d" providerId="ADAL" clId="{2ECB126F-5319-47F4-90C2-4F561286DEBB}" dt="2024-03-25T04:33:19.686" v="3560" actId="47"/>
        <pc:sldMkLst>
          <pc:docMk/>
          <pc:sldMk cId="2181559872" sldId="2076136714"/>
        </pc:sldMkLst>
      </pc:sldChg>
      <pc:sldChg chg="addSp modSp mod">
        <pc:chgData name="Bob Ward" userId="6da7c2dd-8e2e-469f-a216-c384312e2a2d" providerId="ADAL" clId="{2ECB126F-5319-47F4-90C2-4F561286DEBB}" dt="2024-03-17T17:06:27.002" v="3389" actId="6549"/>
        <pc:sldMkLst>
          <pc:docMk/>
          <pc:sldMk cId="1104414387" sldId="2076136813"/>
        </pc:sldMkLst>
        <pc:spChg chg="add mod">
          <ac:chgData name="Bob Ward" userId="6da7c2dd-8e2e-469f-a216-c384312e2a2d" providerId="ADAL" clId="{2ECB126F-5319-47F4-90C2-4F561286DEBB}" dt="2024-03-17T17:06:10.048" v="3388" actId="1076"/>
          <ac:spMkLst>
            <pc:docMk/>
            <pc:sldMk cId="1104414387" sldId="2076136813"/>
            <ac:spMk id="3" creationId="{CAF0F4C2-9E31-A8B4-30F5-3F31424A4769}"/>
          </ac:spMkLst>
        </pc:spChg>
        <pc:spChg chg="mod">
          <ac:chgData name="Bob Ward" userId="6da7c2dd-8e2e-469f-a216-c384312e2a2d" providerId="ADAL" clId="{2ECB126F-5319-47F4-90C2-4F561286DEBB}" dt="2024-03-17T17:06:27.002" v="3389" actId="6549"/>
          <ac:spMkLst>
            <pc:docMk/>
            <pc:sldMk cId="1104414387" sldId="2076136813"/>
            <ac:spMk id="108" creationId="{1E0825C0-4780-F262-D859-772BCB511769}"/>
          </ac:spMkLst>
        </pc:spChg>
      </pc:sldChg>
      <pc:sldChg chg="modSp mod">
        <pc:chgData name="Bob Ward" userId="6da7c2dd-8e2e-469f-a216-c384312e2a2d" providerId="ADAL" clId="{2ECB126F-5319-47F4-90C2-4F561286DEBB}" dt="2024-03-17T16:42:46.492" v="3024" actId="6549"/>
        <pc:sldMkLst>
          <pc:docMk/>
          <pc:sldMk cId="920750874" sldId="2076136818"/>
        </pc:sldMkLst>
        <pc:spChg chg="mod">
          <ac:chgData name="Bob Ward" userId="6da7c2dd-8e2e-469f-a216-c384312e2a2d" providerId="ADAL" clId="{2ECB126F-5319-47F4-90C2-4F561286DEBB}" dt="2024-03-17T16:42:46.492" v="3024" actId="6549"/>
          <ac:spMkLst>
            <pc:docMk/>
            <pc:sldMk cId="920750874" sldId="2076136818"/>
            <ac:spMk id="3" creationId="{21A428CD-574A-46FF-A3B1-5D47B93F2157}"/>
          </ac:spMkLst>
        </pc:spChg>
      </pc:sldChg>
      <pc:sldChg chg="addSp modSp mod modAnim">
        <pc:chgData name="Bob Ward" userId="6da7c2dd-8e2e-469f-a216-c384312e2a2d" providerId="ADAL" clId="{2ECB126F-5319-47F4-90C2-4F561286DEBB}" dt="2024-03-17T16:40:32.551" v="2963" actId="1076"/>
        <pc:sldMkLst>
          <pc:docMk/>
          <pc:sldMk cId="3356053068" sldId="2076136945"/>
        </pc:sldMkLst>
        <pc:spChg chg="add mod">
          <ac:chgData name="Bob Ward" userId="6da7c2dd-8e2e-469f-a216-c384312e2a2d" providerId="ADAL" clId="{2ECB126F-5319-47F4-90C2-4F561286DEBB}" dt="2024-03-16T20:20:48.873" v="26" actId="2711"/>
          <ac:spMkLst>
            <pc:docMk/>
            <pc:sldMk cId="3356053068" sldId="2076136945"/>
            <ac:spMk id="4" creationId="{BA8480E1-84F7-290A-8079-DD9E59FD358E}"/>
          </ac:spMkLst>
        </pc:spChg>
        <pc:spChg chg="mod">
          <ac:chgData name="Bob Ward" userId="6da7c2dd-8e2e-469f-a216-c384312e2a2d" providerId="ADAL" clId="{2ECB126F-5319-47F4-90C2-4F561286DEBB}" dt="2024-03-17T16:40:32.551" v="2963" actId="1076"/>
          <ac:spMkLst>
            <pc:docMk/>
            <pc:sldMk cId="3356053068" sldId="2076136945"/>
            <ac:spMk id="6" creationId="{9EB8709E-5990-2577-9FDC-0FD2AE98365B}"/>
          </ac:spMkLst>
        </pc:spChg>
      </pc:sldChg>
      <pc:sldChg chg="addSp modSp mod">
        <pc:chgData name="Bob Ward" userId="6da7c2dd-8e2e-469f-a216-c384312e2a2d" providerId="ADAL" clId="{2ECB126F-5319-47F4-90C2-4F561286DEBB}" dt="2024-03-17T15:07:43.753" v="2587" actId="1076"/>
        <pc:sldMkLst>
          <pc:docMk/>
          <pc:sldMk cId="1929109669" sldId="2076136956"/>
        </pc:sldMkLst>
        <pc:spChg chg="mod">
          <ac:chgData name="Bob Ward" userId="6da7c2dd-8e2e-469f-a216-c384312e2a2d" providerId="ADAL" clId="{2ECB126F-5319-47F4-90C2-4F561286DEBB}" dt="2024-03-17T14:59:09.581" v="2415" actId="1076"/>
          <ac:spMkLst>
            <pc:docMk/>
            <pc:sldMk cId="1929109669" sldId="2076136956"/>
            <ac:spMk id="3" creationId="{8F48A615-52D7-D055-E0DC-E858E9DE7CDF}"/>
          </ac:spMkLst>
        </pc:spChg>
        <pc:spChg chg="add mod">
          <ac:chgData name="Bob Ward" userId="6da7c2dd-8e2e-469f-a216-c384312e2a2d" providerId="ADAL" clId="{2ECB126F-5319-47F4-90C2-4F561286DEBB}" dt="2024-03-17T15:07:43.753" v="2587" actId="1076"/>
          <ac:spMkLst>
            <pc:docMk/>
            <pc:sldMk cId="1929109669" sldId="2076136956"/>
            <ac:spMk id="4" creationId="{F7E04751-C54E-4EC6-1AE9-46DE1D75F7A2}"/>
          </ac:spMkLst>
        </pc:spChg>
        <pc:spChg chg="mod">
          <ac:chgData name="Bob Ward" userId="6da7c2dd-8e2e-469f-a216-c384312e2a2d" providerId="ADAL" clId="{2ECB126F-5319-47F4-90C2-4F561286DEBB}" dt="2024-03-17T14:59:06.759" v="2414" actId="1076"/>
          <ac:spMkLst>
            <pc:docMk/>
            <pc:sldMk cId="1929109669" sldId="2076136956"/>
            <ac:spMk id="9" creationId="{88C6988D-E7FC-23D5-4FD6-586A7FB4A1BA}"/>
          </ac:spMkLst>
        </pc:spChg>
        <pc:spChg chg="mod">
          <ac:chgData name="Bob Ward" userId="6da7c2dd-8e2e-469f-a216-c384312e2a2d" providerId="ADAL" clId="{2ECB126F-5319-47F4-90C2-4F561286DEBB}" dt="2024-03-17T14:59:35.966" v="2459" actId="20577"/>
          <ac:spMkLst>
            <pc:docMk/>
            <pc:sldMk cId="1929109669" sldId="2076136956"/>
            <ac:spMk id="10" creationId="{67F06BAA-04EE-ABDF-1F6E-90BBCFAEBC07}"/>
          </ac:spMkLst>
        </pc:spChg>
        <pc:graphicFrameChg chg="mod">
          <ac:chgData name="Bob Ward" userId="6da7c2dd-8e2e-469f-a216-c384312e2a2d" providerId="ADAL" clId="{2ECB126F-5319-47F4-90C2-4F561286DEBB}" dt="2024-03-17T14:59:06.759" v="2414" actId="1076"/>
          <ac:graphicFrameMkLst>
            <pc:docMk/>
            <pc:sldMk cId="1929109669" sldId="2076136956"/>
            <ac:graphicFrameMk id="8" creationId="{B5BC8155-6A78-65A8-E566-82DCC4C2C6A6}"/>
          </ac:graphicFrameMkLst>
        </pc:graphicFrameChg>
      </pc:sldChg>
      <pc:sldChg chg="mod modShow">
        <pc:chgData name="Bob Ward" userId="6da7c2dd-8e2e-469f-a216-c384312e2a2d" providerId="ADAL" clId="{2ECB126F-5319-47F4-90C2-4F561286DEBB}" dt="2024-03-17T16:09:36.522" v="2621" actId="729"/>
        <pc:sldMkLst>
          <pc:docMk/>
          <pc:sldMk cId="3977934359" sldId="2076137335"/>
        </pc:sldMkLst>
      </pc:sldChg>
      <pc:sldChg chg="delSp">
        <pc:chgData name="Bob Ward" userId="6da7c2dd-8e2e-469f-a216-c384312e2a2d" providerId="ADAL" clId="{2ECB126F-5319-47F4-90C2-4F561286DEBB}" dt="2024-03-18T09:42:08.202" v="3497" actId="478"/>
        <pc:sldMkLst>
          <pc:docMk/>
          <pc:sldMk cId="3361306358" sldId="2076137339"/>
        </pc:sldMkLst>
        <pc:picChg chg="del">
          <ac:chgData name="Bob Ward" userId="6da7c2dd-8e2e-469f-a216-c384312e2a2d" providerId="ADAL" clId="{2ECB126F-5319-47F4-90C2-4F561286DEBB}" dt="2024-03-18T09:42:08.202" v="3497" actId="478"/>
          <ac:picMkLst>
            <pc:docMk/>
            <pc:sldMk cId="3361306358" sldId="2076137339"/>
            <ac:picMk id="43" creationId="{3CD7BB18-C941-0AC9-5D7E-B438FDEEFE56}"/>
          </ac:picMkLst>
        </pc:picChg>
      </pc:sldChg>
      <pc:sldChg chg="del">
        <pc:chgData name="Bob Ward" userId="6da7c2dd-8e2e-469f-a216-c384312e2a2d" providerId="ADAL" clId="{2ECB126F-5319-47F4-90C2-4F561286DEBB}" dt="2024-03-18T09:41:29.871" v="3496" actId="47"/>
        <pc:sldMkLst>
          <pc:docMk/>
          <pc:sldMk cId="4148658093" sldId="2076137340"/>
        </pc:sldMkLst>
      </pc:sldChg>
      <pc:sldChg chg="modSp mod">
        <pc:chgData name="Bob Ward" userId="6da7c2dd-8e2e-469f-a216-c384312e2a2d" providerId="ADAL" clId="{2ECB126F-5319-47F4-90C2-4F561286DEBB}" dt="2024-03-17T16:13:32.814" v="2747" actId="1076"/>
        <pc:sldMkLst>
          <pc:docMk/>
          <pc:sldMk cId="2651755647" sldId="2076138386"/>
        </pc:sldMkLst>
        <pc:spChg chg="mod">
          <ac:chgData name="Bob Ward" userId="6da7c2dd-8e2e-469f-a216-c384312e2a2d" providerId="ADAL" clId="{2ECB126F-5319-47F4-90C2-4F561286DEBB}" dt="2024-03-17T16:13:32.814" v="2747" actId="1076"/>
          <ac:spMkLst>
            <pc:docMk/>
            <pc:sldMk cId="2651755647" sldId="2076138386"/>
            <ac:spMk id="4" creationId="{5F793339-0EE4-FB88-320E-52547566C393}"/>
          </ac:spMkLst>
        </pc:spChg>
      </pc:sldChg>
      <pc:sldChg chg="addSp modSp mod">
        <pc:chgData name="Bob Ward" userId="6da7c2dd-8e2e-469f-a216-c384312e2a2d" providerId="ADAL" clId="{2ECB126F-5319-47F4-90C2-4F561286DEBB}" dt="2024-03-16T21:28:34.702" v="758" actId="2711"/>
        <pc:sldMkLst>
          <pc:docMk/>
          <pc:sldMk cId="3039063099" sldId="2076138502"/>
        </pc:sldMkLst>
        <pc:spChg chg="add mod">
          <ac:chgData name="Bob Ward" userId="6da7c2dd-8e2e-469f-a216-c384312e2a2d" providerId="ADAL" clId="{2ECB126F-5319-47F4-90C2-4F561286DEBB}" dt="2024-03-16T21:28:34.702" v="758" actId="2711"/>
          <ac:spMkLst>
            <pc:docMk/>
            <pc:sldMk cId="3039063099" sldId="2076138502"/>
            <ac:spMk id="3" creationId="{EA6EAC61-5448-51E8-5A5A-BC6CA8B443C8}"/>
          </ac:spMkLst>
        </pc:spChg>
      </pc:sldChg>
      <pc:sldChg chg="modSp mod">
        <pc:chgData name="Bob Ward" userId="6da7c2dd-8e2e-469f-a216-c384312e2a2d" providerId="ADAL" clId="{2ECB126F-5319-47F4-90C2-4F561286DEBB}" dt="2024-03-18T14:37:05.032" v="3531" actId="20577"/>
        <pc:sldMkLst>
          <pc:docMk/>
          <pc:sldMk cId="1662635962" sldId="2076138532"/>
        </pc:sldMkLst>
        <pc:spChg chg="mod">
          <ac:chgData name="Bob Ward" userId="6da7c2dd-8e2e-469f-a216-c384312e2a2d" providerId="ADAL" clId="{2ECB126F-5319-47F4-90C2-4F561286DEBB}" dt="2024-03-18T14:37:05.032" v="3531" actId="20577"/>
          <ac:spMkLst>
            <pc:docMk/>
            <pc:sldMk cId="1662635962" sldId="2076138532"/>
            <ac:spMk id="20" creationId="{0CE2A142-99AF-5544-89D3-97BD2583AD8C}"/>
          </ac:spMkLst>
        </pc:spChg>
      </pc:sldChg>
      <pc:sldChg chg="modSp mod">
        <pc:chgData name="Bob Ward" userId="6da7c2dd-8e2e-469f-a216-c384312e2a2d" providerId="ADAL" clId="{2ECB126F-5319-47F4-90C2-4F561286DEBB}" dt="2024-03-16T20:29:43.572" v="184" actId="1076"/>
        <pc:sldMkLst>
          <pc:docMk/>
          <pc:sldMk cId="2724919344" sldId="2076138608"/>
        </pc:sldMkLst>
        <pc:spChg chg="mod">
          <ac:chgData name="Bob Ward" userId="6da7c2dd-8e2e-469f-a216-c384312e2a2d" providerId="ADAL" clId="{2ECB126F-5319-47F4-90C2-4F561286DEBB}" dt="2024-03-16T20:29:43.572" v="184" actId="1076"/>
          <ac:spMkLst>
            <pc:docMk/>
            <pc:sldMk cId="2724919344" sldId="2076138608"/>
            <ac:spMk id="2" creationId="{0FA68928-3390-4D24-A507-2AFFA926E9DB}"/>
          </ac:spMkLst>
        </pc:spChg>
      </pc:sldChg>
      <pc:sldChg chg="mod modShow">
        <pc:chgData name="Bob Ward" userId="6da7c2dd-8e2e-469f-a216-c384312e2a2d" providerId="ADAL" clId="{2ECB126F-5319-47F4-90C2-4F561286DEBB}" dt="2024-03-17T16:09:11.156" v="2619" actId="729"/>
        <pc:sldMkLst>
          <pc:docMk/>
          <pc:sldMk cId="4285107835" sldId="2123258933"/>
        </pc:sldMkLst>
      </pc:sldChg>
      <pc:sldChg chg="modSp mod ord modAnim modShow">
        <pc:chgData name="Bob Ward" userId="6da7c2dd-8e2e-469f-a216-c384312e2a2d" providerId="ADAL" clId="{2ECB126F-5319-47F4-90C2-4F561286DEBB}" dt="2024-03-17T02:24:00.706" v="1788" actId="1076"/>
        <pc:sldMkLst>
          <pc:docMk/>
          <pc:sldMk cId="2275966895" sldId="2123258939"/>
        </pc:sldMkLst>
        <pc:spChg chg="mod">
          <ac:chgData name="Bob Ward" userId="6da7c2dd-8e2e-469f-a216-c384312e2a2d" providerId="ADAL" clId="{2ECB126F-5319-47F4-90C2-4F561286DEBB}" dt="2024-03-17T02:23:56.741" v="1787" actId="20577"/>
          <ac:spMkLst>
            <pc:docMk/>
            <pc:sldMk cId="2275966895" sldId="2123258939"/>
            <ac:spMk id="3" creationId="{33686CD5-5A48-4253-8C37-835987E1BD41}"/>
          </ac:spMkLst>
        </pc:spChg>
        <pc:spChg chg="mod">
          <ac:chgData name="Bob Ward" userId="6da7c2dd-8e2e-469f-a216-c384312e2a2d" providerId="ADAL" clId="{2ECB126F-5319-47F4-90C2-4F561286DEBB}" dt="2024-03-17T02:24:00.706" v="1788" actId="1076"/>
          <ac:spMkLst>
            <pc:docMk/>
            <pc:sldMk cId="2275966895" sldId="2123258939"/>
            <ac:spMk id="4" creationId="{A3102B91-5A24-43BA-B2C1-913591AC2F0D}"/>
          </ac:spMkLst>
        </pc:spChg>
      </pc:sldChg>
      <pc:sldChg chg="addSp delSp modSp mod modAnim">
        <pc:chgData name="Bob Ward" userId="6da7c2dd-8e2e-469f-a216-c384312e2a2d" providerId="ADAL" clId="{2ECB126F-5319-47F4-90C2-4F561286DEBB}" dt="2024-03-17T15:05:46.559" v="2558" actId="20577"/>
        <pc:sldMkLst>
          <pc:docMk/>
          <pc:sldMk cId="2102860162" sldId="2123258957"/>
        </pc:sldMkLst>
        <pc:spChg chg="mod">
          <ac:chgData name="Bob Ward" userId="6da7c2dd-8e2e-469f-a216-c384312e2a2d" providerId="ADAL" clId="{2ECB126F-5319-47F4-90C2-4F561286DEBB}" dt="2024-03-17T15:05:46.559" v="2558" actId="20577"/>
          <ac:spMkLst>
            <pc:docMk/>
            <pc:sldMk cId="2102860162" sldId="2123258957"/>
            <ac:spMk id="4" creationId="{2ECBAA36-2AD3-415D-9FE5-43400D37A6FD}"/>
          </ac:spMkLst>
        </pc:spChg>
        <pc:spChg chg="add del mod">
          <ac:chgData name="Bob Ward" userId="6da7c2dd-8e2e-469f-a216-c384312e2a2d" providerId="ADAL" clId="{2ECB126F-5319-47F4-90C2-4F561286DEBB}" dt="2024-03-16T21:11:15.240" v="450" actId="478"/>
          <ac:spMkLst>
            <pc:docMk/>
            <pc:sldMk cId="2102860162" sldId="2123258957"/>
            <ac:spMk id="5" creationId="{00874C9C-F6D4-8C8C-4148-086E5D81AAE2}"/>
          </ac:spMkLst>
        </pc:spChg>
        <pc:spChg chg="add del mod">
          <ac:chgData name="Bob Ward" userId="6da7c2dd-8e2e-469f-a216-c384312e2a2d" providerId="ADAL" clId="{2ECB126F-5319-47F4-90C2-4F561286DEBB}" dt="2024-03-17T14:40:47.093" v="1904"/>
          <ac:spMkLst>
            <pc:docMk/>
            <pc:sldMk cId="2102860162" sldId="2123258957"/>
            <ac:spMk id="5" creationId="{94CA601A-7D85-E943-070E-758CB038B592}"/>
          </ac:spMkLst>
        </pc:spChg>
        <pc:spChg chg="mod">
          <ac:chgData name="Bob Ward" userId="6da7c2dd-8e2e-469f-a216-c384312e2a2d" providerId="ADAL" clId="{2ECB126F-5319-47F4-90C2-4F561286DEBB}" dt="2024-03-17T15:05:46.110" v="2557" actId="20577"/>
          <ac:spMkLst>
            <pc:docMk/>
            <pc:sldMk cId="2102860162" sldId="2123258957"/>
            <ac:spMk id="6" creationId="{79CF3AC2-3035-441D-94FD-1D02444D7AE6}"/>
          </ac:spMkLst>
        </pc:spChg>
        <pc:spChg chg="add mod">
          <ac:chgData name="Bob Ward" userId="6da7c2dd-8e2e-469f-a216-c384312e2a2d" providerId="ADAL" clId="{2ECB126F-5319-47F4-90C2-4F561286DEBB}" dt="2024-03-17T15:05:12.952" v="2511" actId="114"/>
          <ac:spMkLst>
            <pc:docMk/>
            <pc:sldMk cId="2102860162" sldId="2123258957"/>
            <ac:spMk id="7" creationId="{1F6CA486-E285-AE11-8B26-9650EEB3BD46}"/>
          </ac:spMkLst>
        </pc:spChg>
        <pc:spChg chg="add mod">
          <ac:chgData name="Bob Ward" userId="6da7c2dd-8e2e-469f-a216-c384312e2a2d" providerId="ADAL" clId="{2ECB126F-5319-47F4-90C2-4F561286DEBB}" dt="2024-03-16T21:11:21.184" v="452" actId="767"/>
          <ac:spMkLst>
            <pc:docMk/>
            <pc:sldMk cId="2102860162" sldId="2123258957"/>
            <ac:spMk id="7" creationId="{FAAA085B-30EF-579C-6E07-483C1D8EC744}"/>
          </ac:spMkLst>
        </pc:spChg>
        <pc:spChg chg="add mod">
          <ac:chgData name="Bob Ward" userId="6da7c2dd-8e2e-469f-a216-c384312e2a2d" providerId="ADAL" clId="{2ECB126F-5319-47F4-90C2-4F561286DEBB}" dt="2024-03-16T21:14:27.317" v="505" actId="947"/>
          <ac:spMkLst>
            <pc:docMk/>
            <pc:sldMk cId="2102860162" sldId="2123258957"/>
            <ac:spMk id="8" creationId="{75E19D7E-AAFD-1A00-B0DA-9905E54B6C0B}"/>
          </ac:spMkLst>
        </pc:spChg>
        <pc:spChg chg="add mod">
          <ac:chgData name="Bob Ward" userId="6da7c2dd-8e2e-469f-a216-c384312e2a2d" providerId="ADAL" clId="{2ECB126F-5319-47F4-90C2-4F561286DEBB}" dt="2024-03-16T21:14:46.132" v="507" actId="20577"/>
          <ac:spMkLst>
            <pc:docMk/>
            <pc:sldMk cId="2102860162" sldId="2123258957"/>
            <ac:spMk id="10" creationId="{CF0B0E64-FB9E-E7E6-F26E-C67300A49D56}"/>
          </ac:spMkLst>
        </pc:spChg>
        <pc:spChg chg="mod">
          <ac:chgData name="Bob Ward" userId="6da7c2dd-8e2e-469f-a216-c384312e2a2d" providerId="ADAL" clId="{2ECB126F-5319-47F4-90C2-4F561286DEBB}" dt="2024-03-16T21:12:17.745" v="456" actId="20577"/>
          <ac:spMkLst>
            <pc:docMk/>
            <pc:sldMk cId="2102860162" sldId="2123258957"/>
            <ac:spMk id="89" creationId="{B4870179-7739-4FE7-BE20-41E020D17E20}"/>
          </ac:spMkLst>
        </pc:spChg>
      </pc:sldChg>
      <pc:sldChg chg="addSp delSp modSp mod">
        <pc:chgData name="Bob Ward" userId="6da7c2dd-8e2e-469f-a216-c384312e2a2d" providerId="ADAL" clId="{2ECB126F-5319-47F4-90C2-4F561286DEBB}" dt="2024-03-16T20:23:44.140" v="131" actId="207"/>
        <pc:sldMkLst>
          <pc:docMk/>
          <pc:sldMk cId="1464653983" sldId="2147468183"/>
        </pc:sldMkLst>
        <pc:spChg chg="add del mod">
          <ac:chgData name="Bob Ward" userId="6da7c2dd-8e2e-469f-a216-c384312e2a2d" providerId="ADAL" clId="{2ECB126F-5319-47F4-90C2-4F561286DEBB}" dt="2024-03-16T20:23:12.529" v="82" actId="478"/>
          <ac:spMkLst>
            <pc:docMk/>
            <pc:sldMk cId="1464653983" sldId="2147468183"/>
            <ac:spMk id="15" creationId="{4CB2F63B-EE6C-EE8B-D122-AD599E293EB5}"/>
          </ac:spMkLst>
        </pc:spChg>
        <pc:spChg chg="add mod">
          <ac:chgData name="Bob Ward" userId="6da7c2dd-8e2e-469f-a216-c384312e2a2d" providerId="ADAL" clId="{2ECB126F-5319-47F4-90C2-4F561286DEBB}" dt="2024-03-16T20:23:44.140" v="131" actId="207"/>
          <ac:spMkLst>
            <pc:docMk/>
            <pc:sldMk cId="1464653983" sldId="2147468183"/>
            <ac:spMk id="22" creationId="{C24A3576-B3DE-5FBB-F5BA-20505D689B70}"/>
          </ac:spMkLst>
        </pc:spChg>
      </pc:sldChg>
      <pc:sldChg chg="delSp modSp mod delAnim modAnim">
        <pc:chgData name="Bob Ward" userId="6da7c2dd-8e2e-469f-a216-c384312e2a2d" providerId="ADAL" clId="{2ECB126F-5319-47F4-90C2-4F561286DEBB}" dt="2024-03-17T17:01:14.921" v="3268" actId="1076"/>
        <pc:sldMkLst>
          <pc:docMk/>
          <pc:sldMk cId="265961613" sldId="2147470467"/>
        </pc:sldMkLst>
        <pc:spChg chg="del">
          <ac:chgData name="Bob Ward" userId="6da7c2dd-8e2e-469f-a216-c384312e2a2d" providerId="ADAL" clId="{2ECB126F-5319-47F4-90C2-4F561286DEBB}" dt="2024-03-17T16:44:57.987" v="3072" actId="478"/>
          <ac:spMkLst>
            <pc:docMk/>
            <pc:sldMk cId="265961613" sldId="2147470467"/>
            <ac:spMk id="48" creationId="{A3E82624-A4B0-4A69-8DDA-CE0B9BB75CB5}"/>
          </ac:spMkLst>
        </pc:spChg>
        <pc:spChg chg="mod">
          <ac:chgData name="Bob Ward" userId="6da7c2dd-8e2e-469f-a216-c384312e2a2d" providerId="ADAL" clId="{2ECB126F-5319-47F4-90C2-4F561286DEBB}" dt="2024-03-17T16:45:03.077" v="3073" actId="1076"/>
          <ac:spMkLst>
            <pc:docMk/>
            <pc:sldMk cId="265961613" sldId="2147470467"/>
            <ac:spMk id="49" creationId="{E75B8582-E443-49AC-AC20-496E40849B55}"/>
          </ac:spMkLst>
        </pc:spChg>
        <pc:spChg chg="mod">
          <ac:chgData name="Bob Ward" userId="6da7c2dd-8e2e-469f-a216-c384312e2a2d" providerId="ADAL" clId="{2ECB126F-5319-47F4-90C2-4F561286DEBB}" dt="2024-03-17T17:01:14.921" v="3268" actId="1076"/>
          <ac:spMkLst>
            <pc:docMk/>
            <pc:sldMk cId="265961613" sldId="2147470467"/>
            <ac:spMk id="50" creationId="{8D094CFF-921A-46F4-AE02-19E6B8901CC9}"/>
          </ac:spMkLst>
        </pc:spChg>
        <pc:picChg chg="del">
          <ac:chgData name="Bob Ward" userId="6da7c2dd-8e2e-469f-a216-c384312e2a2d" providerId="ADAL" clId="{2ECB126F-5319-47F4-90C2-4F561286DEBB}" dt="2024-03-17T16:44:55.061" v="3071" actId="478"/>
          <ac:picMkLst>
            <pc:docMk/>
            <pc:sldMk cId="265961613" sldId="2147470467"/>
            <ac:picMk id="35" creationId="{85FB5C7F-2C0B-44F8-BE78-C90B933951FE}"/>
          </ac:picMkLst>
        </pc:picChg>
        <pc:picChg chg="mod">
          <ac:chgData name="Bob Ward" userId="6da7c2dd-8e2e-469f-a216-c384312e2a2d" providerId="ADAL" clId="{2ECB126F-5319-47F4-90C2-4F561286DEBB}" dt="2024-03-17T16:45:03.077" v="3073" actId="1076"/>
          <ac:picMkLst>
            <pc:docMk/>
            <pc:sldMk cId="265961613" sldId="2147470467"/>
            <ac:picMk id="36" creationId="{AB31FD52-0A05-46D7-A8D4-AE79A72F30D6}"/>
          </ac:picMkLst>
        </pc:picChg>
        <pc:picChg chg="del">
          <ac:chgData name="Bob Ward" userId="6da7c2dd-8e2e-469f-a216-c384312e2a2d" providerId="ADAL" clId="{2ECB126F-5319-47F4-90C2-4F561286DEBB}" dt="2024-03-17T16:56:35.748" v="3226" actId="478"/>
          <ac:picMkLst>
            <pc:docMk/>
            <pc:sldMk cId="265961613" sldId="2147470467"/>
            <ac:picMk id="51" creationId="{3368E54A-EBAE-4698-B5FD-DC15F2429541}"/>
          </ac:picMkLst>
        </pc:picChg>
        <pc:picChg chg="del">
          <ac:chgData name="Bob Ward" userId="6da7c2dd-8e2e-469f-a216-c384312e2a2d" providerId="ADAL" clId="{2ECB126F-5319-47F4-90C2-4F561286DEBB}" dt="2024-03-17T16:56:35.748" v="3226" actId="478"/>
          <ac:picMkLst>
            <pc:docMk/>
            <pc:sldMk cId="265961613" sldId="2147470467"/>
            <ac:picMk id="74" creationId="{8A414D88-DCBD-4510-87B6-3D39D9CDB232}"/>
          </ac:picMkLst>
        </pc:picChg>
      </pc:sldChg>
      <pc:sldChg chg="modSp mod modAnim">
        <pc:chgData name="Bob Ward" userId="6da7c2dd-8e2e-469f-a216-c384312e2a2d" providerId="ADAL" clId="{2ECB126F-5319-47F4-90C2-4F561286DEBB}" dt="2024-03-17T16:49:58.998" v="3147" actId="6549"/>
        <pc:sldMkLst>
          <pc:docMk/>
          <pc:sldMk cId="3105326137" sldId="2147470475"/>
        </pc:sldMkLst>
        <pc:spChg chg="mod">
          <ac:chgData name="Bob Ward" userId="6da7c2dd-8e2e-469f-a216-c384312e2a2d" providerId="ADAL" clId="{2ECB126F-5319-47F4-90C2-4F561286DEBB}" dt="2024-03-17T16:49:54.435" v="3146" actId="14100"/>
          <ac:spMkLst>
            <pc:docMk/>
            <pc:sldMk cId="3105326137" sldId="2147470475"/>
            <ac:spMk id="8" creationId="{A25CCB36-7C8A-4F9A-B51F-7FA7DA9FDA09}"/>
          </ac:spMkLst>
        </pc:spChg>
        <pc:spChg chg="mod">
          <ac:chgData name="Bob Ward" userId="6da7c2dd-8e2e-469f-a216-c384312e2a2d" providerId="ADAL" clId="{2ECB126F-5319-47F4-90C2-4F561286DEBB}" dt="2024-03-17T16:49:58.998" v="3147" actId="6549"/>
          <ac:spMkLst>
            <pc:docMk/>
            <pc:sldMk cId="3105326137" sldId="2147470475"/>
            <ac:spMk id="13" creationId="{4CE40E26-1A5B-4A27-BD8C-BE1FFDB2DD01}"/>
          </ac:spMkLst>
        </pc:spChg>
      </pc:sldChg>
      <pc:sldChg chg="delSp modSp mod delAnim modAnim">
        <pc:chgData name="Bob Ward" userId="6da7c2dd-8e2e-469f-a216-c384312e2a2d" providerId="ADAL" clId="{2ECB126F-5319-47F4-90C2-4F561286DEBB}" dt="2024-03-17T17:00:55.961" v="3252" actId="20577"/>
        <pc:sldMkLst>
          <pc:docMk/>
          <pc:sldMk cId="962043818" sldId="2147470481"/>
        </pc:sldMkLst>
        <pc:spChg chg="del">
          <ac:chgData name="Bob Ward" userId="6da7c2dd-8e2e-469f-a216-c384312e2a2d" providerId="ADAL" clId="{2ECB126F-5319-47F4-90C2-4F561286DEBB}" dt="2024-03-17T16:55:25.349" v="3216" actId="478"/>
          <ac:spMkLst>
            <pc:docMk/>
            <pc:sldMk cId="962043818" sldId="2147470481"/>
            <ac:spMk id="48" creationId="{A3E82624-A4B0-4A69-8DDA-CE0B9BB75CB5}"/>
          </ac:spMkLst>
        </pc:spChg>
        <pc:spChg chg="mod">
          <ac:chgData name="Bob Ward" userId="6da7c2dd-8e2e-469f-a216-c384312e2a2d" providerId="ADAL" clId="{2ECB126F-5319-47F4-90C2-4F561286DEBB}" dt="2024-03-17T16:55:31.058" v="3217" actId="1076"/>
          <ac:spMkLst>
            <pc:docMk/>
            <pc:sldMk cId="962043818" sldId="2147470481"/>
            <ac:spMk id="49" creationId="{E75B8582-E443-49AC-AC20-496E40849B55}"/>
          </ac:spMkLst>
        </pc:spChg>
        <pc:spChg chg="mod">
          <ac:chgData name="Bob Ward" userId="6da7c2dd-8e2e-469f-a216-c384312e2a2d" providerId="ADAL" clId="{2ECB126F-5319-47F4-90C2-4F561286DEBB}" dt="2024-03-17T17:00:55.961" v="3252" actId="20577"/>
          <ac:spMkLst>
            <pc:docMk/>
            <pc:sldMk cId="962043818" sldId="2147470481"/>
            <ac:spMk id="50" creationId="{8D094CFF-921A-46F4-AE02-19E6B8901CC9}"/>
          </ac:spMkLst>
        </pc:spChg>
        <pc:picChg chg="del">
          <ac:chgData name="Bob Ward" userId="6da7c2dd-8e2e-469f-a216-c384312e2a2d" providerId="ADAL" clId="{2ECB126F-5319-47F4-90C2-4F561286DEBB}" dt="2024-03-17T16:55:25.349" v="3216" actId="478"/>
          <ac:picMkLst>
            <pc:docMk/>
            <pc:sldMk cId="962043818" sldId="2147470481"/>
            <ac:picMk id="35" creationId="{85FB5C7F-2C0B-44F8-BE78-C90B933951FE}"/>
          </ac:picMkLst>
        </pc:picChg>
        <pc:picChg chg="mod">
          <ac:chgData name="Bob Ward" userId="6da7c2dd-8e2e-469f-a216-c384312e2a2d" providerId="ADAL" clId="{2ECB126F-5319-47F4-90C2-4F561286DEBB}" dt="2024-03-17T16:55:31.058" v="3217" actId="1076"/>
          <ac:picMkLst>
            <pc:docMk/>
            <pc:sldMk cId="962043818" sldId="2147470481"/>
            <ac:picMk id="36" creationId="{AB31FD52-0A05-46D7-A8D4-AE79A72F30D6}"/>
          </ac:picMkLst>
        </pc:picChg>
        <pc:picChg chg="del">
          <ac:chgData name="Bob Ward" userId="6da7c2dd-8e2e-469f-a216-c384312e2a2d" providerId="ADAL" clId="{2ECB126F-5319-47F4-90C2-4F561286DEBB}" dt="2024-03-17T16:56:15.747" v="3224" actId="478"/>
          <ac:picMkLst>
            <pc:docMk/>
            <pc:sldMk cId="962043818" sldId="2147470481"/>
            <ac:picMk id="51" creationId="{3368E54A-EBAE-4698-B5FD-DC15F2429541}"/>
          </ac:picMkLst>
        </pc:picChg>
        <pc:picChg chg="del">
          <ac:chgData name="Bob Ward" userId="6da7c2dd-8e2e-469f-a216-c384312e2a2d" providerId="ADAL" clId="{2ECB126F-5319-47F4-90C2-4F561286DEBB}" dt="2024-03-17T16:56:17.303" v="3225" actId="478"/>
          <ac:picMkLst>
            <pc:docMk/>
            <pc:sldMk cId="962043818" sldId="2147470481"/>
            <ac:picMk id="74" creationId="{8A414D88-DCBD-4510-87B6-3D39D9CDB232}"/>
          </ac:picMkLst>
        </pc:picChg>
      </pc:sldChg>
      <pc:sldChg chg="modSp mod modNotesTx">
        <pc:chgData name="Bob Ward" userId="6da7c2dd-8e2e-469f-a216-c384312e2a2d" providerId="ADAL" clId="{2ECB126F-5319-47F4-90C2-4F561286DEBB}" dt="2024-03-17T16:12:19.311" v="2744" actId="20577"/>
        <pc:sldMkLst>
          <pc:docMk/>
          <pc:sldMk cId="1819996943" sldId="2147477384"/>
        </pc:sldMkLst>
        <pc:spChg chg="mod">
          <ac:chgData name="Bob Ward" userId="6da7c2dd-8e2e-469f-a216-c384312e2a2d" providerId="ADAL" clId="{2ECB126F-5319-47F4-90C2-4F561286DEBB}" dt="2024-03-17T16:11:43.871" v="2735" actId="20577"/>
          <ac:spMkLst>
            <pc:docMk/>
            <pc:sldMk cId="1819996943" sldId="2147477384"/>
            <ac:spMk id="16" creationId="{8E5DD4BE-44B6-55F9-4C40-CDAB1BA603F6}"/>
          </ac:spMkLst>
        </pc:spChg>
        <pc:spChg chg="mod">
          <ac:chgData name="Bob Ward" userId="6da7c2dd-8e2e-469f-a216-c384312e2a2d" providerId="ADAL" clId="{2ECB126F-5319-47F4-90C2-4F561286DEBB}" dt="2024-03-17T16:12:19.311" v="2744" actId="20577"/>
          <ac:spMkLst>
            <pc:docMk/>
            <pc:sldMk cId="1819996943" sldId="2147477384"/>
            <ac:spMk id="1025" creationId="{F0B6030F-7D7E-1BD4-A721-AFEED232B2FB}"/>
          </ac:spMkLst>
        </pc:spChg>
        <pc:spChg chg="mod">
          <ac:chgData name="Bob Ward" userId="6da7c2dd-8e2e-469f-a216-c384312e2a2d" providerId="ADAL" clId="{2ECB126F-5319-47F4-90C2-4F561286DEBB}" dt="2024-03-17T16:11:37.458" v="2712" actId="20577"/>
          <ac:spMkLst>
            <pc:docMk/>
            <pc:sldMk cId="1819996943" sldId="2147477384"/>
            <ac:spMk id="1029" creationId="{207EF5CC-9A9B-FFCC-E384-E35D313738A1}"/>
          </ac:spMkLst>
        </pc:spChg>
      </pc:sldChg>
      <pc:sldChg chg="del">
        <pc:chgData name="Bob Ward" userId="6da7c2dd-8e2e-469f-a216-c384312e2a2d" providerId="ADAL" clId="{2ECB126F-5319-47F4-90C2-4F561286DEBB}" dt="2024-03-25T04:29:39.477" v="3544" actId="47"/>
        <pc:sldMkLst>
          <pc:docMk/>
          <pc:sldMk cId="1617370057" sldId="2147478825"/>
        </pc:sldMkLst>
      </pc:sldChg>
      <pc:sldChg chg="modSp del mod">
        <pc:chgData name="Bob Ward" userId="6da7c2dd-8e2e-469f-a216-c384312e2a2d" providerId="ADAL" clId="{2ECB126F-5319-47F4-90C2-4F561286DEBB}" dt="2024-03-25T04:30:17.912" v="3546" actId="47"/>
        <pc:sldMkLst>
          <pc:docMk/>
          <pc:sldMk cId="39748029" sldId="2147478826"/>
        </pc:sldMkLst>
        <pc:spChg chg="mod">
          <ac:chgData name="Bob Ward" userId="6da7c2dd-8e2e-469f-a216-c384312e2a2d" providerId="ADAL" clId="{2ECB126F-5319-47F4-90C2-4F561286DEBB}" dt="2024-03-17T16:51:00.491" v="3148" actId="6549"/>
          <ac:spMkLst>
            <pc:docMk/>
            <pc:sldMk cId="39748029" sldId="2147478826"/>
            <ac:spMk id="5" creationId="{68C3B9E5-E158-B657-6746-3C5725C1792F}"/>
          </ac:spMkLst>
        </pc:spChg>
      </pc:sldChg>
      <pc:sldChg chg="addSp modSp del mod">
        <pc:chgData name="Bob Ward" userId="6da7c2dd-8e2e-469f-a216-c384312e2a2d" providerId="ADAL" clId="{2ECB126F-5319-47F4-90C2-4F561286DEBB}" dt="2024-03-25T04:31:50.848" v="3556" actId="47"/>
        <pc:sldMkLst>
          <pc:docMk/>
          <pc:sldMk cId="1364617844" sldId="2147478833"/>
        </pc:sldMkLst>
        <pc:spChg chg="add mod">
          <ac:chgData name="Bob Ward" userId="6da7c2dd-8e2e-469f-a216-c384312e2a2d" providerId="ADAL" clId="{2ECB126F-5319-47F4-90C2-4F561286DEBB}" dt="2024-03-17T18:25:51.532" v="3483" actId="5793"/>
          <ac:spMkLst>
            <pc:docMk/>
            <pc:sldMk cId="1364617844" sldId="2147478833"/>
            <ac:spMk id="3" creationId="{7C8CB63E-80DE-02F2-B048-25ABCE9FF872}"/>
          </ac:spMkLst>
        </pc:spChg>
      </pc:sldChg>
      <pc:sldChg chg="mod modShow">
        <pc:chgData name="Bob Ward" userId="6da7c2dd-8e2e-469f-a216-c384312e2a2d" providerId="ADAL" clId="{2ECB126F-5319-47F4-90C2-4F561286DEBB}" dt="2024-03-17T18:28:47.462" v="3490" actId="729"/>
        <pc:sldMkLst>
          <pc:docMk/>
          <pc:sldMk cId="3194385611" sldId="2147478834"/>
        </pc:sldMkLst>
      </pc:sldChg>
      <pc:sldChg chg="del">
        <pc:chgData name="Bob Ward" userId="6da7c2dd-8e2e-469f-a216-c384312e2a2d" providerId="ADAL" clId="{2ECB126F-5319-47F4-90C2-4F561286DEBB}" dt="2024-03-16T20:19:25.834" v="5" actId="47"/>
        <pc:sldMkLst>
          <pc:docMk/>
          <pc:sldMk cId="2979642226" sldId="2147478883"/>
        </pc:sldMkLst>
      </pc:sldChg>
      <pc:sldChg chg="modAnim">
        <pc:chgData name="Bob Ward" userId="6da7c2dd-8e2e-469f-a216-c384312e2a2d" providerId="ADAL" clId="{2ECB126F-5319-47F4-90C2-4F561286DEBB}" dt="2024-03-17T16:39:22.252" v="2960"/>
        <pc:sldMkLst>
          <pc:docMk/>
          <pc:sldMk cId="2604694217" sldId="2147478887"/>
        </pc:sldMkLst>
      </pc:sldChg>
      <pc:sldChg chg="modSp mod">
        <pc:chgData name="Bob Ward" userId="6da7c2dd-8e2e-469f-a216-c384312e2a2d" providerId="ADAL" clId="{2ECB126F-5319-47F4-90C2-4F561286DEBB}" dt="2024-03-17T16:14:13.759" v="2748" actId="6549"/>
        <pc:sldMkLst>
          <pc:docMk/>
          <pc:sldMk cId="653986995" sldId="2147478888"/>
        </pc:sldMkLst>
        <pc:spChg chg="mod">
          <ac:chgData name="Bob Ward" userId="6da7c2dd-8e2e-469f-a216-c384312e2a2d" providerId="ADAL" clId="{2ECB126F-5319-47F4-90C2-4F561286DEBB}" dt="2024-03-17T16:14:13.759" v="2748" actId="6549"/>
          <ac:spMkLst>
            <pc:docMk/>
            <pc:sldMk cId="653986995" sldId="2147478888"/>
            <ac:spMk id="3" creationId="{8B354098-0896-483B-29C7-B14CE0B0144E}"/>
          </ac:spMkLst>
        </pc:spChg>
      </pc:sldChg>
      <pc:sldChg chg="add del modTransition">
        <pc:chgData name="Bob Ward" userId="6da7c2dd-8e2e-469f-a216-c384312e2a2d" providerId="ADAL" clId="{2ECB126F-5319-47F4-90C2-4F561286DEBB}" dt="2024-03-17T18:27:56.034" v="3487" actId="47"/>
        <pc:sldMkLst>
          <pc:docMk/>
          <pc:sldMk cId="1468040547" sldId="2147478895"/>
        </pc:sldMkLst>
      </pc:sldChg>
      <pc:sldChg chg="add del modTransition">
        <pc:chgData name="Bob Ward" userId="6da7c2dd-8e2e-469f-a216-c384312e2a2d" providerId="ADAL" clId="{2ECB126F-5319-47F4-90C2-4F561286DEBB}" dt="2024-03-17T18:27:44.370" v="3485" actId="47"/>
        <pc:sldMkLst>
          <pc:docMk/>
          <pc:sldMk cId="3362038673" sldId="2147478899"/>
        </pc:sldMkLst>
      </pc:sldChg>
      <pc:sldChg chg="modNotesTx">
        <pc:chgData name="Bob Ward" userId="6da7c2dd-8e2e-469f-a216-c384312e2a2d" providerId="ADAL" clId="{2ECB126F-5319-47F4-90C2-4F561286DEBB}" dt="2024-03-17T16:33:24.145" v="2869"/>
        <pc:sldMkLst>
          <pc:docMk/>
          <pc:sldMk cId="2580235928" sldId="2147478907"/>
        </pc:sldMkLst>
      </pc:sldChg>
      <pc:sldChg chg="addSp modSp del mod">
        <pc:chgData name="Bob Ward" userId="6da7c2dd-8e2e-469f-a216-c384312e2a2d" providerId="ADAL" clId="{2ECB126F-5319-47F4-90C2-4F561286DEBB}" dt="2024-04-11T18:13:02.017" v="3580" actId="47"/>
        <pc:sldMkLst>
          <pc:docMk/>
          <pc:sldMk cId="2528276360" sldId="2147478922"/>
        </pc:sldMkLst>
        <pc:spChg chg="mod">
          <ac:chgData name="Bob Ward" userId="6da7c2dd-8e2e-469f-a216-c384312e2a2d" providerId="ADAL" clId="{2ECB126F-5319-47F4-90C2-4F561286DEBB}" dt="2024-03-16T20:20:05.063" v="6" actId="554"/>
          <ac:spMkLst>
            <pc:docMk/>
            <pc:sldMk cId="2528276360" sldId="2147478922"/>
            <ac:spMk id="5" creationId="{038C463A-8429-CEAD-1057-F820DF915451}"/>
          </ac:spMkLst>
        </pc:spChg>
        <pc:spChg chg="mod">
          <ac:chgData name="Bob Ward" userId="6da7c2dd-8e2e-469f-a216-c384312e2a2d" providerId="ADAL" clId="{2ECB126F-5319-47F4-90C2-4F561286DEBB}" dt="2024-03-16T20:20:05.063" v="6" actId="554"/>
          <ac:spMkLst>
            <pc:docMk/>
            <pc:sldMk cId="2528276360" sldId="2147478922"/>
            <ac:spMk id="6" creationId="{D7DF48C7-2185-9F78-3C77-48021F46CCBF}"/>
          </ac:spMkLst>
        </pc:spChg>
        <pc:spChg chg="mod">
          <ac:chgData name="Bob Ward" userId="6da7c2dd-8e2e-469f-a216-c384312e2a2d" providerId="ADAL" clId="{2ECB126F-5319-47F4-90C2-4F561286DEBB}" dt="2024-03-16T20:20:05.063" v="6" actId="554"/>
          <ac:spMkLst>
            <pc:docMk/>
            <pc:sldMk cId="2528276360" sldId="2147478922"/>
            <ac:spMk id="7" creationId="{AD57BC42-ECC5-0442-0AB1-301C319903FE}"/>
          </ac:spMkLst>
        </pc:spChg>
        <pc:spChg chg="mod">
          <ac:chgData name="Bob Ward" userId="6da7c2dd-8e2e-469f-a216-c384312e2a2d" providerId="ADAL" clId="{2ECB126F-5319-47F4-90C2-4F561286DEBB}" dt="2024-03-16T20:20:05.063" v="6" actId="554"/>
          <ac:spMkLst>
            <pc:docMk/>
            <pc:sldMk cId="2528276360" sldId="2147478922"/>
            <ac:spMk id="8" creationId="{A239136D-C06C-BF9D-071D-D05AB6A0061F}"/>
          </ac:spMkLst>
        </pc:spChg>
        <pc:spChg chg="mod">
          <ac:chgData name="Bob Ward" userId="6da7c2dd-8e2e-469f-a216-c384312e2a2d" providerId="ADAL" clId="{2ECB126F-5319-47F4-90C2-4F561286DEBB}" dt="2024-03-16T20:20:05.063" v="6" actId="554"/>
          <ac:spMkLst>
            <pc:docMk/>
            <pc:sldMk cId="2528276360" sldId="2147478922"/>
            <ac:spMk id="46" creationId="{F10FEB2D-7575-2C28-138D-E7218952970C}"/>
          </ac:spMkLst>
        </pc:spChg>
        <pc:spChg chg="add mod">
          <ac:chgData name="Bob Ward" userId="6da7c2dd-8e2e-469f-a216-c384312e2a2d" providerId="ADAL" clId="{2ECB126F-5319-47F4-90C2-4F561286DEBB}" dt="2024-03-16T20:22:14.166" v="73" actId="1076"/>
          <ac:spMkLst>
            <pc:docMk/>
            <pc:sldMk cId="2528276360" sldId="2147478922"/>
            <ac:spMk id="49" creationId="{17DB3816-60E5-66FF-A220-75B5D56C88D5}"/>
          </ac:spMkLst>
        </pc:spChg>
      </pc:sldChg>
      <pc:sldChg chg="del">
        <pc:chgData name="Bob Ward" userId="6da7c2dd-8e2e-469f-a216-c384312e2a2d" providerId="ADAL" clId="{2ECB126F-5319-47F4-90C2-4F561286DEBB}" dt="2024-03-25T04:34:59.541" v="3571" actId="47"/>
        <pc:sldMkLst>
          <pc:docMk/>
          <pc:sldMk cId="418504177" sldId="2147478928"/>
        </pc:sldMkLst>
      </pc:sldChg>
      <pc:sldChg chg="modNotesTx">
        <pc:chgData name="Bob Ward" userId="6da7c2dd-8e2e-469f-a216-c384312e2a2d" providerId="ADAL" clId="{2ECB126F-5319-47F4-90C2-4F561286DEBB}" dt="2024-03-17T16:37:42.876" v="2959" actId="20577"/>
        <pc:sldMkLst>
          <pc:docMk/>
          <pc:sldMk cId="604481308" sldId="2147478934"/>
        </pc:sldMkLst>
      </pc:sldChg>
      <pc:sldChg chg="modSp mod modNotesTx">
        <pc:chgData name="Bob Ward" userId="6da7c2dd-8e2e-469f-a216-c384312e2a2d" providerId="ADAL" clId="{2ECB126F-5319-47F4-90C2-4F561286DEBB}" dt="2024-03-18T14:43:38.750" v="3542" actId="20577"/>
        <pc:sldMkLst>
          <pc:docMk/>
          <pc:sldMk cId="3191197264" sldId="2147478940"/>
        </pc:sldMkLst>
        <pc:spChg chg="mod">
          <ac:chgData name="Bob Ward" userId="6da7c2dd-8e2e-469f-a216-c384312e2a2d" providerId="ADAL" clId="{2ECB126F-5319-47F4-90C2-4F561286DEBB}" dt="2024-03-18T14:43:38.750" v="3542" actId="20577"/>
          <ac:spMkLst>
            <pc:docMk/>
            <pc:sldMk cId="3191197264" sldId="2147478940"/>
            <ac:spMk id="4" creationId="{1D43E222-F657-D79F-F040-02B4BDCEE167}"/>
          </ac:spMkLst>
        </pc:spChg>
        <pc:spChg chg="mod">
          <ac:chgData name="Bob Ward" userId="6da7c2dd-8e2e-469f-a216-c384312e2a2d" providerId="ADAL" clId="{2ECB126F-5319-47F4-90C2-4F561286DEBB}" dt="2024-03-17T16:15:33.446" v="2749" actId="553"/>
          <ac:spMkLst>
            <pc:docMk/>
            <pc:sldMk cId="3191197264" sldId="2147478940"/>
            <ac:spMk id="37" creationId="{E08A948B-0AD8-6F11-6AEA-D4309F6D8FB4}"/>
          </ac:spMkLst>
        </pc:spChg>
        <pc:spChg chg="mod">
          <ac:chgData name="Bob Ward" userId="6da7c2dd-8e2e-469f-a216-c384312e2a2d" providerId="ADAL" clId="{2ECB126F-5319-47F4-90C2-4F561286DEBB}" dt="2024-03-17T16:15:33.446" v="2749" actId="553"/>
          <ac:spMkLst>
            <pc:docMk/>
            <pc:sldMk cId="3191197264" sldId="2147478940"/>
            <ac:spMk id="38" creationId="{1BA0CE62-2B44-73F5-7F7D-4835D66706A4}"/>
          </ac:spMkLst>
        </pc:spChg>
        <pc:spChg chg="mod">
          <ac:chgData name="Bob Ward" userId="6da7c2dd-8e2e-469f-a216-c384312e2a2d" providerId="ADAL" clId="{2ECB126F-5319-47F4-90C2-4F561286DEBB}" dt="2024-03-17T16:15:33.446" v="2749" actId="553"/>
          <ac:spMkLst>
            <pc:docMk/>
            <pc:sldMk cId="3191197264" sldId="2147478940"/>
            <ac:spMk id="43" creationId="{4AE8649E-BE4E-4E1C-C88B-EF5B7F19FDCF}"/>
          </ac:spMkLst>
        </pc:spChg>
        <pc:spChg chg="mod">
          <ac:chgData name="Bob Ward" userId="6da7c2dd-8e2e-469f-a216-c384312e2a2d" providerId="ADAL" clId="{2ECB126F-5319-47F4-90C2-4F561286DEBB}" dt="2024-03-17T16:15:45.573" v="2750" actId="1076"/>
          <ac:spMkLst>
            <pc:docMk/>
            <pc:sldMk cId="3191197264" sldId="2147478940"/>
            <ac:spMk id="44" creationId="{5D40683F-104D-3126-0D5F-C420E0359773}"/>
          </ac:spMkLst>
        </pc:spChg>
        <pc:spChg chg="mod">
          <ac:chgData name="Bob Ward" userId="6da7c2dd-8e2e-469f-a216-c384312e2a2d" providerId="ADAL" clId="{2ECB126F-5319-47F4-90C2-4F561286DEBB}" dt="2024-03-17T16:15:45.573" v="2750" actId="1076"/>
          <ac:spMkLst>
            <pc:docMk/>
            <pc:sldMk cId="3191197264" sldId="2147478940"/>
            <ac:spMk id="45" creationId="{EB0CA42C-2512-C98C-2DA2-B33F52EB70A0}"/>
          </ac:spMkLst>
        </pc:spChg>
        <pc:spChg chg="mod">
          <ac:chgData name="Bob Ward" userId="6da7c2dd-8e2e-469f-a216-c384312e2a2d" providerId="ADAL" clId="{2ECB126F-5319-47F4-90C2-4F561286DEBB}" dt="2024-03-17T16:15:45.573" v="2750" actId="1076"/>
          <ac:spMkLst>
            <pc:docMk/>
            <pc:sldMk cId="3191197264" sldId="2147478940"/>
            <ac:spMk id="46" creationId="{85FC1DA4-4865-1128-7BC2-EF5BFDD80FDF}"/>
          </ac:spMkLst>
        </pc:spChg>
        <pc:spChg chg="mod">
          <ac:chgData name="Bob Ward" userId="6da7c2dd-8e2e-469f-a216-c384312e2a2d" providerId="ADAL" clId="{2ECB126F-5319-47F4-90C2-4F561286DEBB}" dt="2024-03-17T16:15:33.446" v="2749" actId="553"/>
          <ac:spMkLst>
            <pc:docMk/>
            <pc:sldMk cId="3191197264" sldId="2147478940"/>
            <ac:spMk id="70" creationId="{ED1680E3-7924-9A55-D94C-4F587BAFFFF4}"/>
          </ac:spMkLst>
        </pc:spChg>
        <pc:spChg chg="mod">
          <ac:chgData name="Bob Ward" userId="6da7c2dd-8e2e-469f-a216-c384312e2a2d" providerId="ADAL" clId="{2ECB126F-5319-47F4-90C2-4F561286DEBB}" dt="2024-03-17T16:15:33.446" v="2749" actId="553"/>
          <ac:spMkLst>
            <pc:docMk/>
            <pc:sldMk cId="3191197264" sldId="2147478940"/>
            <ac:spMk id="71" creationId="{009D0927-6E2A-A01D-0143-DAFCA6349E9D}"/>
          </ac:spMkLst>
        </pc:spChg>
        <pc:spChg chg="mod">
          <ac:chgData name="Bob Ward" userId="6da7c2dd-8e2e-469f-a216-c384312e2a2d" providerId="ADAL" clId="{2ECB126F-5319-47F4-90C2-4F561286DEBB}" dt="2024-03-17T16:25:24.811" v="2868" actId="14100"/>
          <ac:spMkLst>
            <pc:docMk/>
            <pc:sldMk cId="3191197264" sldId="2147478940"/>
            <ac:spMk id="74" creationId="{13D6C687-B101-99CE-C410-EF1C3CB8EB8A}"/>
          </ac:spMkLst>
        </pc:spChg>
        <pc:grpChg chg="mod">
          <ac:chgData name="Bob Ward" userId="6da7c2dd-8e2e-469f-a216-c384312e2a2d" providerId="ADAL" clId="{2ECB126F-5319-47F4-90C2-4F561286DEBB}" dt="2024-03-17T16:15:45.573" v="2750" actId="1076"/>
          <ac:grpSpMkLst>
            <pc:docMk/>
            <pc:sldMk cId="3191197264" sldId="2147478940"/>
            <ac:grpSpMk id="11" creationId="{AB599256-4F2F-9408-2E96-42C2AC0EB866}"/>
          </ac:grpSpMkLst>
        </pc:grpChg>
        <pc:picChg chg="mod">
          <ac:chgData name="Bob Ward" userId="6da7c2dd-8e2e-469f-a216-c384312e2a2d" providerId="ADAL" clId="{2ECB126F-5319-47F4-90C2-4F561286DEBB}" dt="2024-03-17T16:15:54.183" v="2751" actId="1076"/>
          <ac:picMkLst>
            <pc:docMk/>
            <pc:sldMk cId="3191197264" sldId="2147478940"/>
            <ac:picMk id="9" creationId="{B5668F08-EC69-63D2-0BD3-623F2AD2DCCB}"/>
          </ac:picMkLst>
        </pc:picChg>
        <pc:picChg chg="mod">
          <ac:chgData name="Bob Ward" userId="6da7c2dd-8e2e-469f-a216-c384312e2a2d" providerId="ADAL" clId="{2ECB126F-5319-47F4-90C2-4F561286DEBB}" dt="2024-03-17T16:15:45.573" v="2750" actId="1076"/>
          <ac:picMkLst>
            <pc:docMk/>
            <pc:sldMk cId="3191197264" sldId="2147478940"/>
            <ac:picMk id="41" creationId="{7A47F0DE-82DF-4F78-95D6-392710582706}"/>
          </ac:picMkLst>
        </pc:picChg>
      </pc:sldChg>
      <pc:sldChg chg="mod modShow">
        <pc:chgData name="Bob Ward" userId="6da7c2dd-8e2e-469f-a216-c384312e2a2d" providerId="ADAL" clId="{2ECB126F-5319-47F4-90C2-4F561286DEBB}" dt="2024-03-17T16:09:17.123" v="2620" actId="729"/>
        <pc:sldMkLst>
          <pc:docMk/>
          <pc:sldMk cId="2261293081" sldId="2147478941"/>
        </pc:sldMkLst>
      </pc:sldChg>
      <pc:sldChg chg="add">
        <pc:chgData name="Bob Ward" userId="6da7c2dd-8e2e-469f-a216-c384312e2a2d" providerId="ADAL" clId="{2ECB126F-5319-47F4-90C2-4F561286DEBB}" dt="2024-04-11T18:17:58.166" v="3590"/>
        <pc:sldMkLst>
          <pc:docMk/>
          <pc:sldMk cId="912176175" sldId="2147478963"/>
        </pc:sldMkLst>
      </pc:sldChg>
      <pc:sldChg chg="add del">
        <pc:chgData name="Bob Ward" userId="6da7c2dd-8e2e-469f-a216-c384312e2a2d" providerId="ADAL" clId="{2ECB126F-5319-47F4-90C2-4F561286DEBB}" dt="2024-04-11T18:16:33.671" v="3585" actId="47"/>
        <pc:sldMkLst>
          <pc:docMk/>
          <pc:sldMk cId="2552533772" sldId="2147478963"/>
        </pc:sldMkLst>
      </pc:sldChg>
      <pc:sldChg chg="addSp modSp mod">
        <pc:chgData name="Bob Ward" userId="6da7c2dd-8e2e-469f-a216-c384312e2a2d" providerId="ADAL" clId="{2ECB126F-5319-47F4-90C2-4F561286DEBB}" dt="2024-03-16T20:28:03.968" v="183" actId="552"/>
        <pc:sldMkLst>
          <pc:docMk/>
          <pc:sldMk cId="3705437639" sldId="2147479162"/>
        </pc:sldMkLst>
        <pc:spChg chg="mod">
          <ac:chgData name="Bob Ward" userId="6da7c2dd-8e2e-469f-a216-c384312e2a2d" providerId="ADAL" clId="{2ECB126F-5319-47F4-90C2-4F561286DEBB}" dt="2024-03-16T20:28:03.968" v="183" actId="552"/>
          <ac:spMkLst>
            <pc:docMk/>
            <pc:sldMk cId="3705437639" sldId="2147479162"/>
            <ac:spMk id="3" creationId="{FE156898-3941-F287-FC9D-1F8B757AC117}"/>
          </ac:spMkLst>
        </pc:spChg>
        <pc:spChg chg="mod">
          <ac:chgData name="Bob Ward" userId="6da7c2dd-8e2e-469f-a216-c384312e2a2d" providerId="ADAL" clId="{2ECB126F-5319-47F4-90C2-4F561286DEBB}" dt="2024-03-16T20:28:03.968" v="183" actId="552"/>
          <ac:spMkLst>
            <pc:docMk/>
            <pc:sldMk cId="3705437639" sldId="2147479162"/>
            <ac:spMk id="4" creationId="{E132AD8A-590B-8EA9-0526-40F1DE00B15D}"/>
          </ac:spMkLst>
        </pc:spChg>
        <pc:spChg chg="mod">
          <ac:chgData name="Bob Ward" userId="6da7c2dd-8e2e-469f-a216-c384312e2a2d" providerId="ADAL" clId="{2ECB126F-5319-47F4-90C2-4F561286DEBB}" dt="2024-03-16T20:28:03.968" v="183" actId="552"/>
          <ac:spMkLst>
            <pc:docMk/>
            <pc:sldMk cId="3705437639" sldId="2147479162"/>
            <ac:spMk id="7" creationId="{B2F3399A-8C48-CAEB-D923-B39F9270B0C5}"/>
          </ac:spMkLst>
        </pc:spChg>
        <pc:spChg chg="mod">
          <ac:chgData name="Bob Ward" userId="6da7c2dd-8e2e-469f-a216-c384312e2a2d" providerId="ADAL" clId="{2ECB126F-5319-47F4-90C2-4F561286DEBB}" dt="2024-03-16T20:28:03.968" v="183" actId="552"/>
          <ac:spMkLst>
            <pc:docMk/>
            <pc:sldMk cId="3705437639" sldId="2147479162"/>
            <ac:spMk id="8" creationId="{8DDBE905-D2E7-04E9-8C57-30FBDABD5688}"/>
          </ac:spMkLst>
        </pc:spChg>
        <pc:spChg chg="mod">
          <ac:chgData name="Bob Ward" userId="6da7c2dd-8e2e-469f-a216-c384312e2a2d" providerId="ADAL" clId="{2ECB126F-5319-47F4-90C2-4F561286DEBB}" dt="2024-03-16T20:28:03.968" v="183" actId="552"/>
          <ac:spMkLst>
            <pc:docMk/>
            <pc:sldMk cId="3705437639" sldId="2147479162"/>
            <ac:spMk id="9" creationId="{D4AF00F8-1B8A-606B-64FE-602C7F3DE487}"/>
          </ac:spMkLst>
        </pc:spChg>
        <pc:spChg chg="mod">
          <ac:chgData name="Bob Ward" userId="6da7c2dd-8e2e-469f-a216-c384312e2a2d" providerId="ADAL" clId="{2ECB126F-5319-47F4-90C2-4F561286DEBB}" dt="2024-03-16T20:27:54.237" v="182" actId="12788"/>
          <ac:spMkLst>
            <pc:docMk/>
            <pc:sldMk cId="3705437639" sldId="2147479162"/>
            <ac:spMk id="10" creationId="{C392F3C6-43A7-DBEE-F680-119E300A0AF2}"/>
          </ac:spMkLst>
        </pc:spChg>
        <pc:spChg chg="mod">
          <ac:chgData name="Bob Ward" userId="6da7c2dd-8e2e-469f-a216-c384312e2a2d" providerId="ADAL" clId="{2ECB126F-5319-47F4-90C2-4F561286DEBB}" dt="2024-03-16T20:28:03.968" v="183" actId="552"/>
          <ac:spMkLst>
            <pc:docMk/>
            <pc:sldMk cId="3705437639" sldId="2147479162"/>
            <ac:spMk id="15" creationId="{8F19BF95-9280-0B8F-4F77-3909D251EDDA}"/>
          </ac:spMkLst>
        </pc:spChg>
        <pc:spChg chg="add mod">
          <ac:chgData name="Bob Ward" userId="6da7c2dd-8e2e-469f-a216-c384312e2a2d" providerId="ADAL" clId="{2ECB126F-5319-47F4-90C2-4F561286DEBB}" dt="2024-03-16T20:28:03.968" v="183" actId="552"/>
          <ac:spMkLst>
            <pc:docMk/>
            <pc:sldMk cId="3705437639" sldId="2147479162"/>
            <ac:spMk id="16" creationId="{69EAA2EF-C358-899C-2337-09AFB785CCAD}"/>
          </ac:spMkLst>
        </pc:spChg>
        <pc:spChg chg="mod">
          <ac:chgData name="Bob Ward" userId="6da7c2dd-8e2e-469f-a216-c384312e2a2d" providerId="ADAL" clId="{2ECB126F-5319-47F4-90C2-4F561286DEBB}" dt="2024-03-16T20:28:03.968" v="183" actId="552"/>
          <ac:spMkLst>
            <pc:docMk/>
            <pc:sldMk cId="3705437639" sldId="2147479162"/>
            <ac:spMk id="85" creationId="{3CE36DAE-EFE9-43C9-8EB9-83173D876F8A}"/>
          </ac:spMkLst>
        </pc:spChg>
        <pc:spChg chg="mod">
          <ac:chgData name="Bob Ward" userId="6da7c2dd-8e2e-469f-a216-c384312e2a2d" providerId="ADAL" clId="{2ECB126F-5319-47F4-90C2-4F561286DEBB}" dt="2024-03-16T20:28:03.968" v="183" actId="552"/>
          <ac:spMkLst>
            <pc:docMk/>
            <pc:sldMk cId="3705437639" sldId="2147479162"/>
            <ac:spMk id="89" creationId="{78643ABC-3B30-4785-B44B-741B71872846}"/>
          </ac:spMkLst>
        </pc:spChg>
        <pc:picChg chg="mod">
          <ac:chgData name="Bob Ward" userId="6da7c2dd-8e2e-469f-a216-c384312e2a2d" providerId="ADAL" clId="{2ECB126F-5319-47F4-90C2-4F561286DEBB}" dt="2024-03-16T20:27:54.237" v="182" actId="12788"/>
          <ac:picMkLst>
            <pc:docMk/>
            <pc:sldMk cId="3705437639" sldId="2147479162"/>
            <ac:picMk id="5" creationId="{39FD53BC-48B6-CBB1-810C-DAFCB855F01B}"/>
          </ac:picMkLst>
        </pc:picChg>
        <pc:picChg chg="mod">
          <ac:chgData name="Bob Ward" userId="6da7c2dd-8e2e-469f-a216-c384312e2a2d" providerId="ADAL" clId="{2ECB126F-5319-47F4-90C2-4F561286DEBB}" dt="2024-03-16T20:27:54.237" v="182" actId="12788"/>
          <ac:picMkLst>
            <pc:docMk/>
            <pc:sldMk cId="3705437639" sldId="2147479162"/>
            <ac:picMk id="11" creationId="{E10AD6EA-F2C2-8B8F-E0F7-4787DE18D1ED}"/>
          </ac:picMkLst>
        </pc:picChg>
        <pc:picChg chg="mod">
          <ac:chgData name="Bob Ward" userId="6da7c2dd-8e2e-469f-a216-c384312e2a2d" providerId="ADAL" clId="{2ECB126F-5319-47F4-90C2-4F561286DEBB}" dt="2024-03-16T20:27:54.237" v="182" actId="12788"/>
          <ac:picMkLst>
            <pc:docMk/>
            <pc:sldMk cId="3705437639" sldId="2147479162"/>
            <ac:picMk id="12" creationId="{A10C4F5B-6345-BE93-3635-661911E59000}"/>
          </ac:picMkLst>
        </pc:picChg>
        <pc:picChg chg="mod">
          <ac:chgData name="Bob Ward" userId="6da7c2dd-8e2e-469f-a216-c384312e2a2d" providerId="ADAL" clId="{2ECB126F-5319-47F4-90C2-4F561286DEBB}" dt="2024-03-16T20:27:54.237" v="182" actId="12788"/>
          <ac:picMkLst>
            <pc:docMk/>
            <pc:sldMk cId="3705437639" sldId="2147479162"/>
            <ac:picMk id="13" creationId="{505E8E4F-B7D1-E9A7-39C0-DB78CE2E7DA4}"/>
          </ac:picMkLst>
        </pc:picChg>
        <pc:picChg chg="add mod">
          <ac:chgData name="Bob Ward" userId="6da7c2dd-8e2e-469f-a216-c384312e2a2d" providerId="ADAL" clId="{2ECB126F-5319-47F4-90C2-4F561286DEBB}" dt="2024-03-16T20:27:54.237" v="182" actId="12788"/>
          <ac:picMkLst>
            <pc:docMk/>
            <pc:sldMk cId="3705437639" sldId="2147479162"/>
            <ac:picMk id="14" creationId="{7FFEE42A-165F-82DD-5FC3-C31244E05BAA}"/>
          </ac:picMkLst>
        </pc:picChg>
        <pc:picChg chg="mod">
          <ac:chgData name="Bob Ward" userId="6da7c2dd-8e2e-469f-a216-c384312e2a2d" providerId="ADAL" clId="{2ECB126F-5319-47F4-90C2-4F561286DEBB}" dt="2024-03-16T20:27:54.237" v="182" actId="12788"/>
          <ac:picMkLst>
            <pc:docMk/>
            <pc:sldMk cId="3705437639" sldId="2147479162"/>
            <ac:picMk id="92" creationId="{BA9B3B10-F816-4312-A9C2-D61399728A31}"/>
          </ac:picMkLst>
        </pc:picChg>
        <pc:picChg chg="mod">
          <ac:chgData name="Bob Ward" userId="6da7c2dd-8e2e-469f-a216-c384312e2a2d" providerId="ADAL" clId="{2ECB126F-5319-47F4-90C2-4F561286DEBB}" dt="2024-03-16T20:27:54.237" v="182" actId="12788"/>
          <ac:picMkLst>
            <pc:docMk/>
            <pc:sldMk cId="3705437639" sldId="2147479162"/>
            <ac:picMk id="94" creationId="{07DC0201-F7C2-4095-97AB-CF9E33F318BB}"/>
          </ac:picMkLst>
        </pc:picChg>
        <pc:picChg chg="mod">
          <ac:chgData name="Bob Ward" userId="6da7c2dd-8e2e-469f-a216-c384312e2a2d" providerId="ADAL" clId="{2ECB126F-5319-47F4-90C2-4F561286DEBB}" dt="2024-03-16T20:27:54.237" v="182" actId="12788"/>
          <ac:picMkLst>
            <pc:docMk/>
            <pc:sldMk cId="3705437639" sldId="2147479162"/>
            <ac:picMk id="96" creationId="{9EF58B37-88D8-438E-9712-056D773B2E3D}"/>
          </ac:picMkLst>
        </pc:picChg>
      </pc:sldChg>
      <pc:sldChg chg="addSp modSp del mod modAnim">
        <pc:chgData name="Bob Ward" userId="6da7c2dd-8e2e-469f-a216-c384312e2a2d" providerId="ADAL" clId="{2ECB126F-5319-47F4-90C2-4F561286DEBB}" dt="2024-04-11T18:14:20.768" v="3582" actId="47"/>
        <pc:sldMkLst>
          <pc:docMk/>
          <pc:sldMk cId="3290149377" sldId="2147479165"/>
        </pc:sldMkLst>
        <pc:spChg chg="mod">
          <ac:chgData name="Bob Ward" userId="6da7c2dd-8e2e-469f-a216-c384312e2a2d" providerId="ADAL" clId="{2ECB126F-5319-47F4-90C2-4F561286DEBB}" dt="2024-03-16T20:45:57.130" v="202" actId="1076"/>
          <ac:spMkLst>
            <pc:docMk/>
            <pc:sldMk cId="3290149377" sldId="2147479165"/>
            <ac:spMk id="3" creationId="{E50F021E-B933-E261-B4D2-9FFAFE0BB57E}"/>
          </ac:spMkLst>
        </pc:spChg>
        <pc:spChg chg="mod">
          <ac:chgData name="Bob Ward" userId="6da7c2dd-8e2e-469f-a216-c384312e2a2d" providerId="ADAL" clId="{2ECB126F-5319-47F4-90C2-4F561286DEBB}" dt="2024-03-25T17:13:06.961" v="3578" actId="20577"/>
          <ac:spMkLst>
            <pc:docMk/>
            <pc:sldMk cId="3290149377" sldId="2147479165"/>
            <ac:spMk id="4" creationId="{5294A86B-CC40-D237-6271-40E185564860}"/>
          </ac:spMkLst>
        </pc:spChg>
        <pc:spChg chg="add mod">
          <ac:chgData name="Bob Ward" userId="6da7c2dd-8e2e-469f-a216-c384312e2a2d" providerId="ADAL" clId="{2ECB126F-5319-47F4-90C2-4F561286DEBB}" dt="2024-03-16T20:45:10.989" v="199" actId="207"/>
          <ac:spMkLst>
            <pc:docMk/>
            <pc:sldMk cId="3290149377" sldId="2147479165"/>
            <ac:spMk id="7" creationId="{F87AB462-B20D-4DB0-1104-3F4B89C83767}"/>
          </ac:spMkLst>
        </pc:spChg>
      </pc:sldChg>
      <pc:sldChg chg="modSp mod">
        <pc:chgData name="Bob Ward" userId="6da7c2dd-8e2e-469f-a216-c384312e2a2d" providerId="ADAL" clId="{2ECB126F-5319-47F4-90C2-4F561286DEBB}" dt="2024-03-18T12:08:23.593" v="3498" actId="6549"/>
        <pc:sldMkLst>
          <pc:docMk/>
          <pc:sldMk cId="3509588816" sldId="2147479176"/>
        </pc:sldMkLst>
        <pc:spChg chg="mod">
          <ac:chgData name="Bob Ward" userId="6da7c2dd-8e2e-469f-a216-c384312e2a2d" providerId="ADAL" clId="{2ECB126F-5319-47F4-90C2-4F561286DEBB}" dt="2024-03-18T12:08:23.593" v="3498" actId="6549"/>
          <ac:spMkLst>
            <pc:docMk/>
            <pc:sldMk cId="3509588816" sldId="2147479176"/>
            <ac:spMk id="11" creationId="{2B55C0F1-8DE8-C459-7BE1-845C56C26B83}"/>
          </ac:spMkLst>
        </pc:spChg>
      </pc:sldChg>
      <pc:sldChg chg="modSp mod">
        <pc:chgData name="Bob Ward" userId="6da7c2dd-8e2e-469f-a216-c384312e2a2d" providerId="ADAL" clId="{2ECB126F-5319-47F4-90C2-4F561286DEBB}" dt="2024-03-16T20:51:00.037" v="260" actId="255"/>
        <pc:sldMkLst>
          <pc:docMk/>
          <pc:sldMk cId="3283684728" sldId="2147479181"/>
        </pc:sldMkLst>
        <pc:spChg chg="mod">
          <ac:chgData name="Bob Ward" userId="6da7c2dd-8e2e-469f-a216-c384312e2a2d" providerId="ADAL" clId="{2ECB126F-5319-47F4-90C2-4F561286DEBB}" dt="2024-03-16T20:50:53.492" v="259" actId="552"/>
          <ac:spMkLst>
            <pc:docMk/>
            <pc:sldMk cId="3283684728" sldId="2147479181"/>
            <ac:spMk id="3" creationId="{FE156898-3941-F287-FC9D-1F8B757AC117}"/>
          </ac:spMkLst>
        </pc:spChg>
        <pc:spChg chg="mod">
          <ac:chgData name="Bob Ward" userId="6da7c2dd-8e2e-469f-a216-c384312e2a2d" providerId="ADAL" clId="{2ECB126F-5319-47F4-90C2-4F561286DEBB}" dt="2024-03-16T20:51:00.037" v="260" actId="255"/>
          <ac:spMkLst>
            <pc:docMk/>
            <pc:sldMk cId="3283684728" sldId="2147479181"/>
            <ac:spMk id="6" creationId="{88641BB7-4E16-6C32-CD3F-913111BCA4C7}"/>
          </ac:spMkLst>
        </pc:spChg>
        <pc:spChg chg="mod">
          <ac:chgData name="Bob Ward" userId="6da7c2dd-8e2e-469f-a216-c384312e2a2d" providerId="ADAL" clId="{2ECB126F-5319-47F4-90C2-4F561286DEBB}" dt="2024-03-16T20:50:53.492" v="259" actId="552"/>
          <ac:spMkLst>
            <pc:docMk/>
            <pc:sldMk cId="3283684728" sldId="2147479181"/>
            <ac:spMk id="7" creationId="{B2F3399A-8C48-CAEB-D923-B39F9270B0C5}"/>
          </ac:spMkLst>
        </pc:spChg>
        <pc:spChg chg="mod">
          <ac:chgData name="Bob Ward" userId="6da7c2dd-8e2e-469f-a216-c384312e2a2d" providerId="ADAL" clId="{2ECB126F-5319-47F4-90C2-4F561286DEBB}" dt="2024-03-16T20:50:53.492" v="259" actId="552"/>
          <ac:spMkLst>
            <pc:docMk/>
            <pc:sldMk cId="3283684728" sldId="2147479181"/>
            <ac:spMk id="9" creationId="{D4AF00F8-1B8A-606B-64FE-602C7F3DE487}"/>
          </ac:spMkLst>
        </pc:spChg>
        <pc:spChg chg="mod">
          <ac:chgData name="Bob Ward" userId="6da7c2dd-8e2e-469f-a216-c384312e2a2d" providerId="ADAL" clId="{2ECB126F-5319-47F4-90C2-4F561286DEBB}" dt="2024-03-16T20:50:45.829" v="258" actId="12788"/>
          <ac:spMkLst>
            <pc:docMk/>
            <pc:sldMk cId="3283684728" sldId="2147479181"/>
            <ac:spMk id="10" creationId="{C392F3C6-43A7-DBEE-F680-119E300A0AF2}"/>
          </ac:spMkLst>
        </pc:spChg>
        <pc:spChg chg="mod">
          <ac:chgData name="Bob Ward" userId="6da7c2dd-8e2e-469f-a216-c384312e2a2d" providerId="ADAL" clId="{2ECB126F-5319-47F4-90C2-4F561286DEBB}" dt="2024-03-16T20:50:45.829" v="258" actId="12788"/>
          <ac:spMkLst>
            <pc:docMk/>
            <pc:sldMk cId="3283684728" sldId="2147479181"/>
            <ac:spMk id="17" creationId="{3422308D-149D-296F-5A5F-3EF30C078346}"/>
          </ac:spMkLst>
        </pc:spChg>
        <pc:spChg chg="mod">
          <ac:chgData name="Bob Ward" userId="6da7c2dd-8e2e-469f-a216-c384312e2a2d" providerId="ADAL" clId="{2ECB126F-5319-47F4-90C2-4F561286DEBB}" dt="2024-03-16T20:50:53.492" v="259" actId="552"/>
          <ac:spMkLst>
            <pc:docMk/>
            <pc:sldMk cId="3283684728" sldId="2147479181"/>
            <ac:spMk id="18" creationId="{DDC2930B-AAA5-0E6B-258B-FD004DA34AC1}"/>
          </ac:spMkLst>
        </pc:spChg>
        <pc:spChg chg="mod">
          <ac:chgData name="Bob Ward" userId="6da7c2dd-8e2e-469f-a216-c384312e2a2d" providerId="ADAL" clId="{2ECB126F-5319-47F4-90C2-4F561286DEBB}" dt="2024-03-16T20:50:53.492" v="259" actId="552"/>
          <ac:spMkLst>
            <pc:docMk/>
            <pc:sldMk cId="3283684728" sldId="2147479181"/>
            <ac:spMk id="19" creationId="{7A57F635-9C03-23E9-FA21-04EFC66FAC28}"/>
          </ac:spMkLst>
        </pc:spChg>
        <pc:spChg chg="mod">
          <ac:chgData name="Bob Ward" userId="6da7c2dd-8e2e-469f-a216-c384312e2a2d" providerId="ADAL" clId="{2ECB126F-5319-47F4-90C2-4F561286DEBB}" dt="2024-03-16T20:48:48.195" v="211" actId="1076"/>
          <ac:spMkLst>
            <pc:docMk/>
            <pc:sldMk cId="3283684728" sldId="2147479181"/>
            <ac:spMk id="49" creationId="{C129AA56-E9DE-44A2-987E-1E822F42EA6B}"/>
          </ac:spMkLst>
        </pc:spChg>
        <pc:spChg chg="mod">
          <ac:chgData name="Bob Ward" userId="6da7c2dd-8e2e-469f-a216-c384312e2a2d" providerId="ADAL" clId="{2ECB126F-5319-47F4-90C2-4F561286DEBB}" dt="2024-03-16T20:50:53.492" v="259" actId="552"/>
          <ac:spMkLst>
            <pc:docMk/>
            <pc:sldMk cId="3283684728" sldId="2147479181"/>
            <ac:spMk id="85" creationId="{3CE36DAE-EFE9-43C9-8EB9-83173D876F8A}"/>
          </ac:spMkLst>
        </pc:spChg>
        <pc:spChg chg="mod">
          <ac:chgData name="Bob Ward" userId="6da7c2dd-8e2e-469f-a216-c384312e2a2d" providerId="ADAL" clId="{2ECB126F-5319-47F4-90C2-4F561286DEBB}" dt="2024-03-16T20:50:53.492" v="259" actId="552"/>
          <ac:spMkLst>
            <pc:docMk/>
            <pc:sldMk cId="3283684728" sldId="2147479181"/>
            <ac:spMk id="89" creationId="{78643ABC-3B30-4785-B44B-741B71872846}"/>
          </ac:spMkLst>
        </pc:spChg>
        <pc:picChg chg="mod">
          <ac:chgData name="Bob Ward" userId="6da7c2dd-8e2e-469f-a216-c384312e2a2d" providerId="ADAL" clId="{2ECB126F-5319-47F4-90C2-4F561286DEBB}" dt="2024-03-16T20:50:45.829" v="258" actId="12788"/>
          <ac:picMkLst>
            <pc:docMk/>
            <pc:sldMk cId="3283684728" sldId="2147479181"/>
            <ac:picMk id="5" creationId="{39FD53BC-48B6-CBB1-810C-DAFCB855F01B}"/>
          </ac:picMkLst>
        </pc:picChg>
        <pc:picChg chg="mod">
          <ac:chgData name="Bob Ward" userId="6da7c2dd-8e2e-469f-a216-c384312e2a2d" providerId="ADAL" clId="{2ECB126F-5319-47F4-90C2-4F561286DEBB}" dt="2024-03-16T20:50:45.829" v="258" actId="12788"/>
          <ac:picMkLst>
            <pc:docMk/>
            <pc:sldMk cId="3283684728" sldId="2147479181"/>
            <ac:picMk id="13" creationId="{505E8E4F-B7D1-E9A7-39C0-DB78CE2E7DA4}"/>
          </ac:picMkLst>
        </pc:picChg>
        <pc:picChg chg="mod">
          <ac:chgData name="Bob Ward" userId="6da7c2dd-8e2e-469f-a216-c384312e2a2d" providerId="ADAL" clId="{2ECB126F-5319-47F4-90C2-4F561286DEBB}" dt="2024-03-16T20:50:45.829" v="258" actId="12788"/>
          <ac:picMkLst>
            <pc:docMk/>
            <pc:sldMk cId="3283684728" sldId="2147479181"/>
            <ac:picMk id="16" creationId="{E43CA793-AE87-E5B7-88A2-776ACE13B8AF}"/>
          </ac:picMkLst>
        </pc:picChg>
        <pc:picChg chg="mod">
          <ac:chgData name="Bob Ward" userId="6da7c2dd-8e2e-469f-a216-c384312e2a2d" providerId="ADAL" clId="{2ECB126F-5319-47F4-90C2-4F561286DEBB}" dt="2024-03-16T20:50:45.829" v="258" actId="12788"/>
          <ac:picMkLst>
            <pc:docMk/>
            <pc:sldMk cId="3283684728" sldId="2147479181"/>
            <ac:picMk id="92" creationId="{BA9B3B10-F816-4312-A9C2-D61399728A31}"/>
          </ac:picMkLst>
        </pc:picChg>
        <pc:picChg chg="mod">
          <ac:chgData name="Bob Ward" userId="6da7c2dd-8e2e-469f-a216-c384312e2a2d" providerId="ADAL" clId="{2ECB126F-5319-47F4-90C2-4F561286DEBB}" dt="2024-03-16T20:50:45.829" v="258" actId="12788"/>
          <ac:picMkLst>
            <pc:docMk/>
            <pc:sldMk cId="3283684728" sldId="2147479181"/>
            <ac:picMk id="94" creationId="{07DC0201-F7C2-4095-97AB-CF9E33F318BB}"/>
          </ac:picMkLst>
        </pc:picChg>
      </pc:sldChg>
      <pc:sldChg chg="addSp modSp mod ord modNotesTx">
        <pc:chgData name="Bob Ward" userId="6da7c2dd-8e2e-469f-a216-c384312e2a2d" providerId="ADAL" clId="{2ECB126F-5319-47F4-90C2-4F561286DEBB}" dt="2024-03-17T02:25:35.115" v="1884" actId="1076"/>
        <pc:sldMkLst>
          <pc:docMk/>
          <pc:sldMk cId="50372673" sldId="2147479183"/>
        </pc:sldMkLst>
        <pc:spChg chg="mod">
          <ac:chgData name="Bob Ward" userId="6da7c2dd-8e2e-469f-a216-c384312e2a2d" providerId="ADAL" clId="{2ECB126F-5319-47F4-90C2-4F561286DEBB}" dt="2024-03-17T02:24:28.621" v="1881" actId="1076"/>
          <ac:spMkLst>
            <pc:docMk/>
            <pc:sldMk cId="50372673" sldId="2147479183"/>
            <ac:spMk id="3" creationId="{14AEAEED-7893-5960-5417-4582E32E3241}"/>
          </ac:spMkLst>
        </pc:spChg>
        <pc:spChg chg="add mod">
          <ac:chgData name="Bob Ward" userId="6da7c2dd-8e2e-469f-a216-c384312e2a2d" providerId="ADAL" clId="{2ECB126F-5319-47F4-90C2-4F561286DEBB}" dt="2024-03-17T02:25:35.115" v="1884" actId="1076"/>
          <ac:spMkLst>
            <pc:docMk/>
            <pc:sldMk cId="50372673" sldId="2147479183"/>
            <ac:spMk id="5" creationId="{9F099E04-0D04-2D31-571B-7093B1E99770}"/>
          </ac:spMkLst>
        </pc:spChg>
      </pc:sldChg>
      <pc:sldChg chg="addSp modSp mod">
        <pc:chgData name="Bob Ward" userId="6da7c2dd-8e2e-469f-a216-c384312e2a2d" providerId="ADAL" clId="{2ECB126F-5319-47F4-90C2-4F561286DEBB}" dt="2024-03-17T15:04:53.571" v="2509" actId="255"/>
        <pc:sldMkLst>
          <pc:docMk/>
          <pc:sldMk cId="12624481" sldId="2147479184"/>
        </pc:sldMkLst>
        <pc:spChg chg="add mod">
          <ac:chgData name="Bob Ward" userId="6da7c2dd-8e2e-469f-a216-c384312e2a2d" providerId="ADAL" clId="{2ECB126F-5319-47F4-90C2-4F561286DEBB}" dt="2024-03-17T15:04:53.571" v="2509" actId="255"/>
          <ac:spMkLst>
            <pc:docMk/>
            <pc:sldMk cId="12624481" sldId="2147479184"/>
            <ac:spMk id="3" creationId="{54549242-122E-D333-5C48-C4D05D7E55BF}"/>
          </ac:spMkLst>
        </pc:spChg>
      </pc:sldChg>
      <pc:sldChg chg="modSp mod">
        <pc:chgData name="Bob Ward" userId="6da7c2dd-8e2e-469f-a216-c384312e2a2d" providerId="ADAL" clId="{2ECB126F-5319-47F4-90C2-4F561286DEBB}" dt="2024-03-17T02:26:14.997" v="1885" actId="113"/>
        <pc:sldMkLst>
          <pc:docMk/>
          <pc:sldMk cId="1160544645" sldId="2147479187"/>
        </pc:sldMkLst>
        <pc:spChg chg="mod">
          <ac:chgData name="Bob Ward" userId="6da7c2dd-8e2e-469f-a216-c384312e2a2d" providerId="ADAL" clId="{2ECB126F-5319-47F4-90C2-4F561286DEBB}" dt="2024-03-17T02:26:14.997" v="1885" actId="113"/>
          <ac:spMkLst>
            <pc:docMk/>
            <pc:sldMk cId="1160544645" sldId="2147479187"/>
            <ac:spMk id="3" creationId="{85BB4083-17AA-B52F-98C0-013B7FE7D0C5}"/>
          </ac:spMkLst>
        </pc:spChg>
      </pc:sldChg>
      <pc:sldChg chg="del modNotesTx">
        <pc:chgData name="Bob Ward" userId="6da7c2dd-8e2e-469f-a216-c384312e2a2d" providerId="ADAL" clId="{2ECB126F-5319-47F4-90C2-4F561286DEBB}" dt="2024-03-18T14:15:30.369" v="3500" actId="47"/>
        <pc:sldMkLst>
          <pc:docMk/>
          <pc:sldMk cId="91510825" sldId="2147479188"/>
        </pc:sldMkLst>
      </pc:sldChg>
      <pc:sldChg chg="del">
        <pc:chgData name="Bob Ward" userId="6da7c2dd-8e2e-469f-a216-c384312e2a2d" providerId="ADAL" clId="{2ECB126F-5319-47F4-90C2-4F561286DEBB}" dt="2024-04-11T18:16:22.146" v="3584" actId="47"/>
        <pc:sldMkLst>
          <pc:docMk/>
          <pc:sldMk cId="4114519300" sldId="2147479189"/>
        </pc:sldMkLst>
      </pc:sldChg>
      <pc:sldChg chg="mod modShow">
        <pc:chgData name="Bob Ward" userId="6da7c2dd-8e2e-469f-a216-c384312e2a2d" providerId="ADAL" clId="{2ECB126F-5319-47F4-90C2-4F561286DEBB}" dt="2024-03-17T16:09:55.065" v="2622" actId="729"/>
        <pc:sldMkLst>
          <pc:docMk/>
          <pc:sldMk cId="344868526" sldId="2147479197"/>
        </pc:sldMkLst>
      </pc:sldChg>
      <pc:sldChg chg="addSp modSp mod modAnim">
        <pc:chgData name="Bob Ward" userId="6da7c2dd-8e2e-469f-a216-c384312e2a2d" providerId="ADAL" clId="{2ECB126F-5319-47F4-90C2-4F561286DEBB}" dt="2024-03-17T16:54:23.357" v="3215" actId="20577"/>
        <pc:sldMkLst>
          <pc:docMk/>
          <pc:sldMk cId="4272622640" sldId="2147479198"/>
        </pc:sldMkLst>
        <pc:spChg chg="add mod">
          <ac:chgData name="Bob Ward" userId="6da7c2dd-8e2e-469f-a216-c384312e2a2d" providerId="ADAL" clId="{2ECB126F-5319-47F4-90C2-4F561286DEBB}" dt="2024-03-16T20:53:12.118" v="264" actId="1076"/>
          <ac:spMkLst>
            <pc:docMk/>
            <pc:sldMk cId="4272622640" sldId="2147479198"/>
            <ac:spMk id="3" creationId="{28126017-7390-FA4E-538E-736EA0412FF5}"/>
          </ac:spMkLst>
        </pc:spChg>
        <pc:spChg chg="mod">
          <ac:chgData name="Bob Ward" userId="6da7c2dd-8e2e-469f-a216-c384312e2a2d" providerId="ADAL" clId="{2ECB126F-5319-47F4-90C2-4F561286DEBB}" dt="2024-03-16T20:59:22.663" v="421" actId="1076"/>
          <ac:spMkLst>
            <pc:docMk/>
            <pc:sldMk cId="4272622640" sldId="2147479198"/>
            <ac:spMk id="5" creationId="{D6004506-E172-836A-6A0E-3FBC5E610475}"/>
          </ac:spMkLst>
        </pc:spChg>
        <pc:spChg chg="mod">
          <ac:chgData name="Bob Ward" userId="6da7c2dd-8e2e-469f-a216-c384312e2a2d" providerId="ADAL" clId="{2ECB126F-5319-47F4-90C2-4F561286DEBB}" dt="2024-03-17T16:54:23.357" v="3215" actId="20577"/>
          <ac:spMkLst>
            <pc:docMk/>
            <pc:sldMk cId="4272622640" sldId="2147479198"/>
            <ac:spMk id="6" creationId="{A4F395AA-0491-B5D3-4C20-19097BC5465D}"/>
          </ac:spMkLst>
        </pc:spChg>
        <pc:spChg chg="mod">
          <ac:chgData name="Bob Ward" userId="6da7c2dd-8e2e-469f-a216-c384312e2a2d" providerId="ADAL" clId="{2ECB126F-5319-47F4-90C2-4F561286DEBB}" dt="2024-03-16T20:59:22.663" v="421" actId="1076"/>
          <ac:spMkLst>
            <pc:docMk/>
            <pc:sldMk cId="4272622640" sldId="2147479198"/>
            <ac:spMk id="7" creationId="{2DCED778-46E8-911F-0041-7A9B322C1E79}"/>
          </ac:spMkLst>
        </pc:spChg>
        <pc:spChg chg="mod">
          <ac:chgData name="Bob Ward" userId="6da7c2dd-8e2e-469f-a216-c384312e2a2d" providerId="ADAL" clId="{2ECB126F-5319-47F4-90C2-4F561286DEBB}" dt="2024-03-16T20:59:30.417" v="423" actId="14100"/>
          <ac:spMkLst>
            <pc:docMk/>
            <pc:sldMk cId="4272622640" sldId="2147479198"/>
            <ac:spMk id="8" creationId="{AC4FAD09-0535-DA25-60B2-BB776CA6D612}"/>
          </ac:spMkLst>
        </pc:spChg>
        <pc:spChg chg="mod">
          <ac:chgData name="Bob Ward" userId="6da7c2dd-8e2e-469f-a216-c384312e2a2d" providerId="ADAL" clId="{2ECB126F-5319-47F4-90C2-4F561286DEBB}" dt="2024-03-16T21:03:23.616" v="426" actId="6549"/>
          <ac:spMkLst>
            <pc:docMk/>
            <pc:sldMk cId="4272622640" sldId="2147479198"/>
            <ac:spMk id="9" creationId="{EF8D3442-E815-EEBB-F1EA-ABE75EF51664}"/>
          </ac:spMkLst>
        </pc:spChg>
        <pc:spChg chg="mod">
          <ac:chgData name="Bob Ward" userId="6da7c2dd-8e2e-469f-a216-c384312e2a2d" providerId="ADAL" clId="{2ECB126F-5319-47F4-90C2-4F561286DEBB}" dt="2024-03-16T20:59:33.824" v="424" actId="14100"/>
          <ac:spMkLst>
            <pc:docMk/>
            <pc:sldMk cId="4272622640" sldId="2147479198"/>
            <ac:spMk id="10" creationId="{DA660740-0434-8357-3878-71353DB2C0ED}"/>
          </ac:spMkLst>
        </pc:spChg>
      </pc:sldChg>
      <pc:sldChg chg="mod modShow modNotesTx">
        <pc:chgData name="Bob Ward" userId="6da7c2dd-8e2e-469f-a216-c384312e2a2d" providerId="ADAL" clId="{2ECB126F-5319-47F4-90C2-4F561286DEBB}" dt="2024-03-17T16:52:11.702" v="3183" actId="6549"/>
        <pc:sldMkLst>
          <pc:docMk/>
          <pc:sldMk cId="2607801785" sldId="2147479202"/>
        </pc:sldMkLst>
      </pc:sldChg>
      <pc:sldChg chg="del">
        <pc:chgData name="Bob Ward" userId="6da7c2dd-8e2e-469f-a216-c384312e2a2d" providerId="ADAL" clId="{2ECB126F-5319-47F4-90C2-4F561286DEBB}" dt="2024-04-11T18:16:50.881" v="3587" actId="47"/>
        <pc:sldMkLst>
          <pc:docMk/>
          <pc:sldMk cId="2459435102" sldId="2147479203"/>
        </pc:sldMkLst>
      </pc:sldChg>
      <pc:sldChg chg="addSp modSp mod">
        <pc:chgData name="Bob Ward" userId="6da7c2dd-8e2e-469f-a216-c384312e2a2d" providerId="ADAL" clId="{2ECB126F-5319-47F4-90C2-4F561286DEBB}" dt="2024-03-17T02:23:32.287" v="1746" actId="20577"/>
        <pc:sldMkLst>
          <pc:docMk/>
          <pc:sldMk cId="2032196648" sldId="2147479208"/>
        </pc:sldMkLst>
        <pc:spChg chg="mod">
          <ac:chgData name="Bob Ward" userId="6da7c2dd-8e2e-469f-a216-c384312e2a2d" providerId="ADAL" clId="{2ECB126F-5319-47F4-90C2-4F561286DEBB}" dt="2024-03-17T02:23:32.287" v="1746" actId="20577"/>
          <ac:spMkLst>
            <pc:docMk/>
            <pc:sldMk cId="2032196648" sldId="2147479208"/>
            <ac:spMk id="3" creationId="{14AEAEED-7893-5960-5417-4582E32E3241}"/>
          </ac:spMkLst>
        </pc:spChg>
        <pc:spChg chg="add mod">
          <ac:chgData name="Bob Ward" userId="6da7c2dd-8e2e-469f-a216-c384312e2a2d" providerId="ADAL" clId="{2ECB126F-5319-47F4-90C2-4F561286DEBB}" dt="2024-03-17T02:21:47.956" v="1686" actId="1076"/>
          <ac:spMkLst>
            <pc:docMk/>
            <pc:sldMk cId="2032196648" sldId="2147479208"/>
            <ac:spMk id="5" creationId="{57CC29E8-D1F7-DE0A-BF12-5D54A2564EC5}"/>
          </ac:spMkLst>
        </pc:spChg>
        <pc:picChg chg="add mod">
          <ac:chgData name="Bob Ward" userId="6da7c2dd-8e2e-469f-a216-c384312e2a2d" providerId="ADAL" clId="{2ECB126F-5319-47F4-90C2-4F561286DEBB}" dt="2024-03-17T02:22:23.214" v="1698" actId="1076"/>
          <ac:picMkLst>
            <pc:docMk/>
            <pc:sldMk cId="2032196648" sldId="2147479208"/>
            <ac:picMk id="6" creationId="{6B451666-A8F3-2145-507E-873AA12865B3}"/>
          </ac:picMkLst>
        </pc:picChg>
      </pc:sldChg>
      <pc:sldChg chg="del">
        <pc:chgData name="Bob Ward" userId="6da7c2dd-8e2e-469f-a216-c384312e2a2d" providerId="ADAL" clId="{2ECB126F-5319-47F4-90C2-4F561286DEBB}" dt="2024-03-16T21:24:26.683" v="621" actId="47"/>
        <pc:sldMkLst>
          <pc:docMk/>
          <pc:sldMk cId="1538859868" sldId="2147479573"/>
        </pc:sldMkLst>
      </pc:sldChg>
      <pc:sldChg chg="delSp modSp mod">
        <pc:chgData name="Bob Ward" userId="6da7c2dd-8e2e-469f-a216-c384312e2a2d" providerId="ADAL" clId="{2ECB126F-5319-47F4-90C2-4F561286DEBB}" dt="2024-03-17T02:22:19.829" v="1696" actId="21"/>
        <pc:sldMkLst>
          <pc:docMk/>
          <pc:sldMk cId="3338088947" sldId="2147479579"/>
        </pc:sldMkLst>
        <pc:spChg chg="mod">
          <ac:chgData name="Bob Ward" userId="6da7c2dd-8e2e-469f-a216-c384312e2a2d" providerId="ADAL" clId="{2ECB126F-5319-47F4-90C2-4F561286DEBB}" dt="2024-03-17T02:20:00.540" v="1646" actId="20577"/>
          <ac:spMkLst>
            <pc:docMk/>
            <pc:sldMk cId="3338088947" sldId="2147479579"/>
            <ac:spMk id="2" creationId="{C2DCFA07-3BB4-B4D2-AD9F-067E6D2EE510}"/>
          </ac:spMkLst>
        </pc:spChg>
        <pc:spChg chg="mod">
          <ac:chgData name="Bob Ward" userId="6da7c2dd-8e2e-469f-a216-c384312e2a2d" providerId="ADAL" clId="{2ECB126F-5319-47F4-90C2-4F561286DEBB}" dt="2024-03-17T02:22:06.766" v="1694" actId="5793"/>
          <ac:spMkLst>
            <pc:docMk/>
            <pc:sldMk cId="3338088947" sldId="2147479579"/>
            <ac:spMk id="4" creationId="{54F4D2AB-097C-3297-8369-1EDF08BEDDA2}"/>
          </ac:spMkLst>
        </pc:spChg>
        <pc:picChg chg="del mod">
          <ac:chgData name="Bob Ward" userId="6da7c2dd-8e2e-469f-a216-c384312e2a2d" providerId="ADAL" clId="{2ECB126F-5319-47F4-90C2-4F561286DEBB}" dt="2024-03-17T02:22:19.829" v="1696" actId="21"/>
          <ac:picMkLst>
            <pc:docMk/>
            <pc:sldMk cId="3338088947" sldId="2147479579"/>
            <ac:picMk id="5" creationId="{6B451666-A8F3-2145-507E-873AA12865B3}"/>
          </ac:picMkLst>
        </pc:picChg>
      </pc:sldChg>
      <pc:sldChg chg="addSp modSp mod modNotesTx">
        <pc:chgData name="Bob Ward" userId="6da7c2dd-8e2e-469f-a216-c384312e2a2d" providerId="ADAL" clId="{2ECB126F-5319-47F4-90C2-4F561286DEBB}" dt="2024-03-17T15:06:18.707" v="2568" actId="20577"/>
        <pc:sldMkLst>
          <pc:docMk/>
          <pc:sldMk cId="2922165517" sldId="2147479581"/>
        </pc:sldMkLst>
        <pc:spChg chg="add mod">
          <ac:chgData name="Bob Ward" userId="6da7c2dd-8e2e-469f-a216-c384312e2a2d" providerId="ADAL" clId="{2ECB126F-5319-47F4-90C2-4F561286DEBB}" dt="2024-03-17T15:06:18.707" v="2568" actId="20577"/>
          <ac:spMkLst>
            <pc:docMk/>
            <pc:sldMk cId="2922165517" sldId="2147479581"/>
            <ac:spMk id="6" creationId="{BD587D07-AC69-EAC4-BDA3-1597BF72E905}"/>
          </ac:spMkLst>
        </pc:spChg>
      </pc:sldChg>
      <pc:sldChg chg="addSp modSp mod">
        <pc:chgData name="Bob Ward" userId="6da7c2dd-8e2e-469f-a216-c384312e2a2d" providerId="ADAL" clId="{2ECB126F-5319-47F4-90C2-4F561286DEBB}" dt="2024-03-16T21:27:06.394" v="701" actId="1076"/>
        <pc:sldMkLst>
          <pc:docMk/>
          <pc:sldMk cId="85800954" sldId="2147479585"/>
        </pc:sldMkLst>
        <pc:spChg chg="add mod">
          <ac:chgData name="Bob Ward" userId="6da7c2dd-8e2e-469f-a216-c384312e2a2d" providerId="ADAL" clId="{2ECB126F-5319-47F4-90C2-4F561286DEBB}" dt="2024-03-16T21:27:06.394" v="701" actId="1076"/>
          <ac:spMkLst>
            <pc:docMk/>
            <pc:sldMk cId="85800954" sldId="2147479585"/>
            <ac:spMk id="3" creationId="{BBCC75C3-534A-2C79-AD78-1FE7C3A34DEF}"/>
          </ac:spMkLst>
        </pc:spChg>
      </pc:sldChg>
      <pc:sldChg chg="mod modShow">
        <pc:chgData name="Bob Ward" userId="6da7c2dd-8e2e-469f-a216-c384312e2a2d" providerId="ADAL" clId="{2ECB126F-5319-47F4-90C2-4F561286DEBB}" dt="2024-03-17T16:10:38.205" v="2625" actId="729"/>
        <pc:sldMkLst>
          <pc:docMk/>
          <pc:sldMk cId="2371883763" sldId="2147479588"/>
        </pc:sldMkLst>
      </pc:sldChg>
      <pc:sldChg chg="del">
        <pc:chgData name="Bob Ward" userId="6da7c2dd-8e2e-469f-a216-c384312e2a2d" providerId="ADAL" clId="{2ECB126F-5319-47F4-90C2-4F561286DEBB}" dt="2024-03-25T04:33:50.430" v="3564" actId="47"/>
        <pc:sldMkLst>
          <pc:docMk/>
          <pc:sldMk cId="3485637862" sldId="2147479590"/>
        </pc:sldMkLst>
      </pc:sldChg>
      <pc:sldChg chg="delSp modSp mod delAnim modAnim">
        <pc:chgData name="Bob Ward" userId="6da7c2dd-8e2e-469f-a216-c384312e2a2d" providerId="ADAL" clId="{2ECB126F-5319-47F4-90C2-4F561286DEBB}" dt="2024-03-17T17:08:45.764" v="3417"/>
        <pc:sldMkLst>
          <pc:docMk/>
          <pc:sldMk cId="925857008" sldId="2147479591"/>
        </pc:sldMkLst>
        <pc:spChg chg="mod">
          <ac:chgData name="Bob Ward" userId="6da7c2dd-8e2e-469f-a216-c384312e2a2d" providerId="ADAL" clId="{2ECB126F-5319-47F4-90C2-4F561286DEBB}" dt="2024-03-17T17:07:38.524" v="3415" actId="1076"/>
          <ac:spMkLst>
            <pc:docMk/>
            <pc:sldMk cId="925857008" sldId="2147479591"/>
            <ac:spMk id="8" creationId="{D9DFB010-77BB-3B07-3676-6C0B329508BF}"/>
          </ac:spMkLst>
        </pc:spChg>
        <pc:spChg chg="del">
          <ac:chgData name="Bob Ward" userId="6da7c2dd-8e2e-469f-a216-c384312e2a2d" providerId="ADAL" clId="{2ECB126F-5319-47F4-90C2-4F561286DEBB}" dt="2024-03-17T17:07:08.884" v="3390" actId="478"/>
          <ac:spMkLst>
            <pc:docMk/>
            <pc:sldMk cId="925857008" sldId="2147479591"/>
            <ac:spMk id="48" creationId="{A3E82624-A4B0-4A69-8DDA-CE0B9BB75CB5}"/>
          </ac:spMkLst>
        </pc:spChg>
        <pc:picChg chg="del">
          <ac:chgData name="Bob Ward" userId="6da7c2dd-8e2e-469f-a216-c384312e2a2d" providerId="ADAL" clId="{2ECB126F-5319-47F4-90C2-4F561286DEBB}" dt="2024-03-17T17:07:12.304" v="3391" actId="478"/>
          <ac:picMkLst>
            <pc:docMk/>
            <pc:sldMk cId="925857008" sldId="2147479591"/>
            <ac:picMk id="11" creationId="{E67B3B11-536F-C2DC-A545-BC32F2F78D19}"/>
          </ac:picMkLst>
        </pc:picChg>
        <pc:picChg chg="del">
          <ac:chgData name="Bob Ward" userId="6da7c2dd-8e2e-469f-a216-c384312e2a2d" providerId="ADAL" clId="{2ECB126F-5319-47F4-90C2-4F561286DEBB}" dt="2024-03-17T17:07:08.884" v="3390" actId="478"/>
          <ac:picMkLst>
            <pc:docMk/>
            <pc:sldMk cId="925857008" sldId="2147479591"/>
            <ac:picMk id="35" creationId="{85FB5C7F-2C0B-44F8-BE78-C90B933951FE}"/>
          </ac:picMkLst>
        </pc:picChg>
        <pc:picChg chg="del">
          <ac:chgData name="Bob Ward" userId="6da7c2dd-8e2e-469f-a216-c384312e2a2d" providerId="ADAL" clId="{2ECB126F-5319-47F4-90C2-4F561286DEBB}" dt="2024-03-17T17:07:13.832" v="3392" actId="478"/>
          <ac:picMkLst>
            <pc:docMk/>
            <pc:sldMk cId="925857008" sldId="2147479591"/>
            <ac:picMk id="74" creationId="{8A414D88-DCBD-4510-87B6-3D39D9CDB232}"/>
          </ac:picMkLst>
        </pc:picChg>
      </pc:sldChg>
      <pc:sldChg chg="mod modShow modNotesTx">
        <pc:chgData name="Bob Ward" userId="6da7c2dd-8e2e-469f-a216-c384312e2a2d" providerId="ADAL" clId="{2ECB126F-5319-47F4-90C2-4F561286DEBB}" dt="2024-03-17T16:10:34.450" v="2624" actId="729"/>
        <pc:sldMkLst>
          <pc:docMk/>
          <pc:sldMk cId="1277461554" sldId="2147479598"/>
        </pc:sldMkLst>
      </pc:sldChg>
      <pc:sldChg chg="add del">
        <pc:chgData name="Bob Ward" userId="6da7c2dd-8e2e-469f-a216-c384312e2a2d" providerId="ADAL" clId="{2ECB126F-5319-47F4-90C2-4F561286DEBB}" dt="2024-04-11T18:18:52.197" v="3599" actId="47"/>
        <pc:sldMkLst>
          <pc:docMk/>
          <pc:sldMk cId="2592077413" sldId="2147481687"/>
        </pc:sldMkLst>
      </pc:sldChg>
      <pc:sldChg chg="add del modNotesTx">
        <pc:chgData name="Bob Ward" userId="6da7c2dd-8e2e-469f-a216-c384312e2a2d" providerId="ADAL" clId="{2ECB126F-5319-47F4-90C2-4F561286DEBB}" dt="2024-03-18T14:36:39.331" v="3501" actId="2696"/>
        <pc:sldMkLst>
          <pc:docMk/>
          <pc:sldMk cId="3088582441" sldId="2147481687"/>
        </pc:sldMkLst>
      </pc:sldChg>
      <pc:sldChg chg="del">
        <pc:chgData name="Bob Ward" userId="6da7c2dd-8e2e-469f-a216-c384312e2a2d" providerId="ADAL" clId="{2ECB126F-5319-47F4-90C2-4F561286DEBB}" dt="2024-03-16T20:18:21.310" v="2" actId="47"/>
        <pc:sldMkLst>
          <pc:docMk/>
          <pc:sldMk cId="4102787304" sldId="2147481888"/>
        </pc:sldMkLst>
      </pc:sldChg>
      <pc:sldChg chg="del">
        <pc:chgData name="Bob Ward" userId="6da7c2dd-8e2e-469f-a216-c384312e2a2d" providerId="ADAL" clId="{2ECB126F-5319-47F4-90C2-4F561286DEBB}" dt="2024-03-16T20:18:23.424" v="3" actId="47"/>
        <pc:sldMkLst>
          <pc:docMk/>
          <pc:sldMk cId="3399665628" sldId="2147481889"/>
        </pc:sldMkLst>
      </pc:sldChg>
      <pc:sldChg chg="modSp add del mod modTransition">
        <pc:chgData name="Bob Ward" userId="6da7c2dd-8e2e-469f-a216-c384312e2a2d" providerId="ADAL" clId="{2ECB126F-5319-47F4-90C2-4F561286DEBB}" dt="2024-03-17T18:28:29.428" v="3489" actId="47"/>
        <pc:sldMkLst>
          <pc:docMk/>
          <pc:sldMk cId="2064617206" sldId="2147481890"/>
        </pc:sldMkLst>
        <pc:spChg chg="mod">
          <ac:chgData name="Bob Ward" userId="6da7c2dd-8e2e-469f-a216-c384312e2a2d" providerId="ADAL" clId="{2ECB126F-5319-47F4-90C2-4F561286DEBB}" dt="2024-03-16T20:31:06.054" v="189" actId="207"/>
          <ac:spMkLst>
            <pc:docMk/>
            <pc:sldMk cId="2064617206" sldId="2147481890"/>
            <ac:spMk id="11" creationId="{92C335AC-8637-9FBD-7EB5-9E186F94CBF2}"/>
          </ac:spMkLst>
        </pc:spChg>
      </pc:sldChg>
      <pc:sldChg chg="add del modTransition">
        <pc:chgData name="Bob Ward" userId="6da7c2dd-8e2e-469f-a216-c384312e2a2d" providerId="ADAL" clId="{2ECB126F-5319-47F4-90C2-4F561286DEBB}" dt="2024-03-17T18:28:55.381" v="3491" actId="2696"/>
        <pc:sldMkLst>
          <pc:docMk/>
          <pc:sldMk cId="2011075109" sldId="2147481891"/>
        </pc:sldMkLst>
      </pc:sldChg>
      <pc:sldChg chg="add del modTransition">
        <pc:chgData name="Bob Ward" userId="6da7c2dd-8e2e-469f-a216-c384312e2a2d" providerId="ADAL" clId="{2ECB126F-5319-47F4-90C2-4F561286DEBB}" dt="2024-03-17T18:29:28.743" v="3492" actId="2696"/>
        <pc:sldMkLst>
          <pc:docMk/>
          <pc:sldMk cId="2690578552" sldId="2147481893"/>
        </pc:sldMkLst>
      </pc:sldChg>
      <pc:sldChg chg="modSp mod modShow">
        <pc:chgData name="Bob Ward" userId="6da7c2dd-8e2e-469f-a216-c384312e2a2d" providerId="ADAL" clId="{2ECB126F-5319-47F4-90C2-4F561286DEBB}" dt="2024-03-16T20:51:23.793" v="262" actId="1076"/>
        <pc:sldMkLst>
          <pc:docMk/>
          <pc:sldMk cId="1563097322" sldId="2147481894"/>
        </pc:sldMkLst>
        <pc:spChg chg="mod">
          <ac:chgData name="Bob Ward" userId="6da7c2dd-8e2e-469f-a216-c384312e2a2d" providerId="ADAL" clId="{2ECB126F-5319-47F4-90C2-4F561286DEBB}" dt="2024-03-16T20:51:23.793" v="262" actId="1076"/>
          <ac:spMkLst>
            <pc:docMk/>
            <pc:sldMk cId="1563097322" sldId="2147481894"/>
            <ac:spMk id="9" creationId="{FC18968E-40CE-4AF1-A750-1C3285956C39}"/>
          </ac:spMkLst>
        </pc:spChg>
      </pc:sldChg>
      <pc:sldChg chg="add del modTransition">
        <pc:chgData name="Bob Ward" userId="6da7c2dd-8e2e-469f-a216-c384312e2a2d" providerId="ADAL" clId="{2ECB126F-5319-47F4-90C2-4F561286DEBB}" dt="2024-03-17T18:27:59.925" v="3488" actId="47"/>
        <pc:sldMkLst>
          <pc:docMk/>
          <pc:sldMk cId="917504411" sldId="2147481895"/>
        </pc:sldMkLst>
      </pc:sldChg>
      <pc:sldChg chg="del">
        <pc:chgData name="Bob Ward" userId="6da7c2dd-8e2e-469f-a216-c384312e2a2d" providerId="ADAL" clId="{2ECB126F-5319-47F4-90C2-4F561286DEBB}" dt="2024-03-16T21:23:42.406" v="620" actId="47"/>
        <pc:sldMkLst>
          <pc:docMk/>
          <pc:sldMk cId="1157866603" sldId="2147481969"/>
        </pc:sldMkLst>
      </pc:sldChg>
      <pc:sldChg chg="modSp del modAnim">
        <pc:chgData name="Bob Ward" userId="6da7c2dd-8e2e-469f-a216-c384312e2a2d" providerId="ADAL" clId="{2ECB126F-5319-47F4-90C2-4F561286DEBB}" dt="2024-03-25T04:35:24.573" v="3572" actId="47"/>
        <pc:sldMkLst>
          <pc:docMk/>
          <pc:sldMk cId="2691885927" sldId="2147481970"/>
        </pc:sldMkLst>
        <pc:spChg chg="mod">
          <ac:chgData name="Bob Ward" userId="6da7c2dd-8e2e-469f-a216-c384312e2a2d" providerId="ADAL" clId="{2ECB126F-5319-47F4-90C2-4F561286DEBB}" dt="2024-03-17T17:11:31.326" v="3449" actId="20577"/>
          <ac:spMkLst>
            <pc:docMk/>
            <pc:sldMk cId="2691885927" sldId="2147481970"/>
            <ac:spMk id="3" creationId="{8B354098-0896-483B-29C7-B14CE0B0144E}"/>
          </ac:spMkLst>
        </pc:spChg>
      </pc:sldChg>
      <pc:sldChg chg="modSp">
        <pc:chgData name="Bob Ward" userId="6da7c2dd-8e2e-469f-a216-c384312e2a2d" providerId="ADAL" clId="{2ECB126F-5319-47F4-90C2-4F561286DEBB}" dt="2024-03-17T17:02:50.207" v="3330" actId="6549"/>
        <pc:sldMkLst>
          <pc:docMk/>
          <pc:sldMk cId="1986501555" sldId="2147481971"/>
        </pc:sldMkLst>
        <pc:spChg chg="mod">
          <ac:chgData name="Bob Ward" userId="6da7c2dd-8e2e-469f-a216-c384312e2a2d" providerId="ADAL" clId="{2ECB126F-5319-47F4-90C2-4F561286DEBB}" dt="2024-03-17T17:02:50.207" v="3330" actId="6549"/>
          <ac:spMkLst>
            <pc:docMk/>
            <pc:sldMk cId="1986501555" sldId="2147481971"/>
            <ac:spMk id="13" creationId="{098E3A23-85E9-DC84-EB52-0EA5CB022B12}"/>
          </ac:spMkLst>
        </pc:spChg>
      </pc:sldChg>
      <pc:sldChg chg="modSp">
        <pc:chgData name="Bob Ward" userId="6da7c2dd-8e2e-469f-a216-c384312e2a2d" providerId="ADAL" clId="{2ECB126F-5319-47F4-90C2-4F561286DEBB}" dt="2024-03-17T02:22:51.945" v="1699" actId="33524"/>
        <pc:sldMkLst>
          <pc:docMk/>
          <pc:sldMk cId="600933461" sldId="2147481973"/>
        </pc:sldMkLst>
        <pc:spChg chg="mod">
          <ac:chgData name="Bob Ward" userId="6da7c2dd-8e2e-469f-a216-c384312e2a2d" providerId="ADAL" clId="{2ECB126F-5319-47F4-90C2-4F561286DEBB}" dt="2024-03-17T02:22:51.945" v="1699" actId="33524"/>
          <ac:spMkLst>
            <pc:docMk/>
            <pc:sldMk cId="600933461" sldId="2147481973"/>
            <ac:spMk id="16" creationId="{1C865BD0-6E71-2CC2-7AF2-2F9C02965C85}"/>
          </ac:spMkLst>
        </pc:spChg>
      </pc:sldChg>
      <pc:sldChg chg="add">
        <pc:chgData name="Bob Ward" userId="6da7c2dd-8e2e-469f-a216-c384312e2a2d" providerId="ADAL" clId="{2ECB126F-5319-47F4-90C2-4F561286DEBB}" dt="2024-03-16T20:19:23.630" v="4"/>
        <pc:sldMkLst>
          <pc:docMk/>
          <pc:sldMk cId="512030035" sldId="2147481977"/>
        </pc:sldMkLst>
      </pc:sldChg>
      <pc:sldChg chg="modSp new del mod">
        <pc:chgData name="Bob Ward" userId="6da7c2dd-8e2e-469f-a216-c384312e2a2d" providerId="ADAL" clId="{2ECB126F-5319-47F4-90C2-4F561286DEBB}" dt="2024-03-16T21:25:26.323" v="627" actId="47"/>
        <pc:sldMkLst>
          <pc:docMk/>
          <pc:sldMk cId="2855173644" sldId="2147481978"/>
        </pc:sldMkLst>
        <pc:spChg chg="mod">
          <ac:chgData name="Bob Ward" userId="6da7c2dd-8e2e-469f-a216-c384312e2a2d" providerId="ADAL" clId="{2ECB126F-5319-47F4-90C2-4F561286DEBB}" dt="2024-03-16T21:23:30.856" v="606" actId="20577"/>
          <ac:spMkLst>
            <pc:docMk/>
            <pc:sldMk cId="2855173644" sldId="2147481978"/>
            <ac:spMk id="2" creationId="{A91CD8EB-3666-BB89-CF2A-DADE2C57F23C}"/>
          </ac:spMkLst>
        </pc:spChg>
      </pc:sldChg>
      <pc:sldChg chg="modSp new del mod">
        <pc:chgData name="Bob Ward" userId="6da7c2dd-8e2e-469f-a216-c384312e2a2d" providerId="ADAL" clId="{2ECB126F-5319-47F4-90C2-4F561286DEBB}" dt="2024-03-16T21:25:00.496" v="624" actId="47"/>
        <pc:sldMkLst>
          <pc:docMk/>
          <pc:sldMk cId="4121947806" sldId="2147481979"/>
        </pc:sldMkLst>
        <pc:spChg chg="mod">
          <ac:chgData name="Bob Ward" userId="6da7c2dd-8e2e-469f-a216-c384312e2a2d" providerId="ADAL" clId="{2ECB126F-5319-47F4-90C2-4F561286DEBB}" dt="2024-03-16T21:23:39.068" v="619" actId="20577"/>
          <ac:spMkLst>
            <pc:docMk/>
            <pc:sldMk cId="4121947806" sldId="2147481979"/>
            <ac:spMk id="2" creationId="{3BE699DC-38B6-2A4C-DDAC-2E7C8DED3354}"/>
          </ac:spMkLst>
        </pc:spChg>
      </pc:sldChg>
      <pc:sldChg chg="add del">
        <pc:chgData name="Bob Ward" userId="6da7c2dd-8e2e-469f-a216-c384312e2a2d" providerId="ADAL" clId="{2ECB126F-5319-47F4-90C2-4F561286DEBB}" dt="2024-03-18T14:36:39.331" v="3501" actId="2696"/>
        <pc:sldMkLst>
          <pc:docMk/>
          <pc:sldMk cId="3781409545" sldId="2147481983"/>
        </pc:sldMkLst>
      </pc:sldChg>
      <pc:sldChg chg="add del">
        <pc:chgData name="Bob Ward" userId="6da7c2dd-8e2e-469f-a216-c384312e2a2d" providerId="ADAL" clId="{2ECB126F-5319-47F4-90C2-4F561286DEBB}" dt="2024-03-25T04:34:05.661" v="3566" actId="47"/>
        <pc:sldMkLst>
          <pc:docMk/>
          <pc:sldMk cId="3993079827" sldId="2147481983"/>
        </pc:sldMkLst>
      </pc:sldChg>
      <pc:sldChg chg="add del">
        <pc:chgData name="Bob Ward" userId="6da7c2dd-8e2e-469f-a216-c384312e2a2d" providerId="ADAL" clId="{2ECB126F-5319-47F4-90C2-4F561286DEBB}" dt="2024-04-11T18:18:27.707" v="3594"/>
        <pc:sldMkLst>
          <pc:docMk/>
          <pc:sldMk cId="2509154913" sldId="2147482138"/>
        </pc:sldMkLst>
      </pc:sldChg>
      <pc:sldChg chg="add del">
        <pc:chgData name="Bob Ward" userId="6da7c2dd-8e2e-469f-a216-c384312e2a2d" providerId="ADAL" clId="{2ECB126F-5319-47F4-90C2-4F561286DEBB}" dt="2024-03-25T04:30:47.064" v="3549"/>
        <pc:sldMkLst>
          <pc:docMk/>
          <pc:sldMk cId="2377072669" sldId="2147482845"/>
        </pc:sldMkLst>
      </pc:sldChg>
      <pc:sldChg chg="add del modNotesTx">
        <pc:chgData name="Bob Ward" userId="6da7c2dd-8e2e-469f-a216-c384312e2a2d" providerId="ADAL" clId="{2ECB126F-5319-47F4-90C2-4F561286DEBB}" dt="2024-03-18T14:36:39.331" v="3501" actId="2696"/>
        <pc:sldMkLst>
          <pc:docMk/>
          <pc:sldMk cId="384590682" sldId="2147482870"/>
        </pc:sldMkLst>
      </pc:sldChg>
      <pc:sldChg chg="add">
        <pc:chgData name="Bob Ward" userId="6da7c2dd-8e2e-469f-a216-c384312e2a2d" providerId="ADAL" clId="{2ECB126F-5319-47F4-90C2-4F561286DEBB}" dt="2024-03-18T14:36:48.227" v="3502"/>
        <pc:sldMkLst>
          <pc:docMk/>
          <pc:sldMk cId="3181471925" sldId="2147482870"/>
        </pc:sldMkLst>
      </pc:sldChg>
      <pc:sldChg chg="addSp delSp modSp new mod">
        <pc:chgData name="Bob Ward" userId="6da7c2dd-8e2e-469f-a216-c384312e2a2d" providerId="ADAL" clId="{2ECB126F-5319-47F4-90C2-4F561286DEBB}" dt="2024-04-11T18:18:05.621" v="3591" actId="478"/>
        <pc:sldMkLst>
          <pc:docMk/>
          <pc:sldMk cId="3753580435" sldId="2147482871"/>
        </pc:sldMkLst>
        <pc:spChg chg="mod">
          <ac:chgData name="Bob Ward" userId="6da7c2dd-8e2e-469f-a216-c384312e2a2d" providerId="ADAL" clId="{2ECB126F-5319-47F4-90C2-4F561286DEBB}" dt="2024-03-17T01:32:30.607" v="795" actId="20577"/>
          <ac:spMkLst>
            <pc:docMk/>
            <pc:sldMk cId="3753580435" sldId="2147482871"/>
            <ac:spMk id="2" creationId="{AA326F3F-B264-C8BC-DFC9-AA2CCDD09F6C}"/>
          </ac:spMkLst>
        </pc:spChg>
        <pc:spChg chg="del">
          <ac:chgData name="Bob Ward" userId="6da7c2dd-8e2e-469f-a216-c384312e2a2d" providerId="ADAL" clId="{2ECB126F-5319-47F4-90C2-4F561286DEBB}" dt="2024-03-17T01:34:06.905" v="803" actId="478"/>
          <ac:spMkLst>
            <pc:docMk/>
            <pc:sldMk cId="3753580435" sldId="2147482871"/>
            <ac:spMk id="3" creationId="{4FD73AD3-4831-806C-2EAB-19C32D36F082}"/>
          </ac:spMkLst>
        </pc:spChg>
        <pc:spChg chg="add mod">
          <ac:chgData name="Bob Ward" userId="6da7c2dd-8e2e-469f-a216-c384312e2a2d" providerId="ADAL" clId="{2ECB126F-5319-47F4-90C2-4F561286DEBB}" dt="2024-03-17T02:18:43.111" v="1530" actId="1076"/>
          <ac:spMkLst>
            <pc:docMk/>
            <pc:sldMk cId="3753580435" sldId="2147482871"/>
            <ac:spMk id="9" creationId="{9EF8955E-B6FC-D9D0-ACD6-F1948B9233E7}"/>
          </ac:spMkLst>
        </pc:spChg>
        <pc:spChg chg="add mod">
          <ac:chgData name="Bob Ward" userId="6da7c2dd-8e2e-469f-a216-c384312e2a2d" providerId="ADAL" clId="{2ECB126F-5319-47F4-90C2-4F561286DEBB}" dt="2024-03-17T02:18:43.111" v="1530" actId="1076"/>
          <ac:spMkLst>
            <pc:docMk/>
            <pc:sldMk cId="3753580435" sldId="2147482871"/>
            <ac:spMk id="10" creationId="{FDE9E4A7-4DC4-F5B8-1F51-7EB30A6D21E0}"/>
          </ac:spMkLst>
        </pc:spChg>
        <pc:spChg chg="add mod">
          <ac:chgData name="Bob Ward" userId="6da7c2dd-8e2e-469f-a216-c384312e2a2d" providerId="ADAL" clId="{2ECB126F-5319-47F4-90C2-4F561286DEBB}" dt="2024-03-17T02:18:43.111" v="1530" actId="1076"/>
          <ac:spMkLst>
            <pc:docMk/>
            <pc:sldMk cId="3753580435" sldId="2147482871"/>
            <ac:spMk id="11" creationId="{1DAA7EB1-45A3-68D0-34AF-1D99461B69EC}"/>
          </ac:spMkLst>
        </pc:spChg>
        <pc:spChg chg="add mod">
          <ac:chgData name="Bob Ward" userId="6da7c2dd-8e2e-469f-a216-c384312e2a2d" providerId="ADAL" clId="{2ECB126F-5319-47F4-90C2-4F561286DEBB}" dt="2024-03-17T02:18:43.111" v="1530" actId="1076"/>
          <ac:spMkLst>
            <pc:docMk/>
            <pc:sldMk cId="3753580435" sldId="2147482871"/>
            <ac:spMk id="14" creationId="{EF2EC000-932D-4A6E-6B28-9599B6453E18}"/>
          </ac:spMkLst>
        </pc:spChg>
        <pc:spChg chg="add mod">
          <ac:chgData name="Bob Ward" userId="6da7c2dd-8e2e-469f-a216-c384312e2a2d" providerId="ADAL" clId="{2ECB126F-5319-47F4-90C2-4F561286DEBB}" dt="2024-03-17T02:18:43.111" v="1530" actId="1076"/>
          <ac:spMkLst>
            <pc:docMk/>
            <pc:sldMk cId="3753580435" sldId="2147482871"/>
            <ac:spMk id="15" creationId="{12257836-F6E7-8222-D22A-4378B5ECDA00}"/>
          </ac:spMkLst>
        </pc:spChg>
        <pc:spChg chg="add mod">
          <ac:chgData name="Bob Ward" userId="6da7c2dd-8e2e-469f-a216-c384312e2a2d" providerId="ADAL" clId="{2ECB126F-5319-47F4-90C2-4F561286DEBB}" dt="2024-03-17T02:18:43.111" v="1530" actId="1076"/>
          <ac:spMkLst>
            <pc:docMk/>
            <pc:sldMk cId="3753580435" sldId="2147482871"/>
            <ac:spMk id="16" creationId="{1CA9AB11-3605-60F8-01B5-4DB88BC41613}"/>
          </ac:spMkLst>
        </pc:spChg>
        <pc:spChg chg="add mod">
          <ac:chgData name="Bob Ward" userId="6da7c2dd-8e2e-469f-a216-c384312e2a2d" providerId="ADAL" clId="{2ECB126F-5319-47F4-90C2-4F561286DEBB}" dt="2024-03-17T02:18:43.111" v="1530" actId="1076"/>
          <ac:spMkLst>
            <pc:docMk/>
            <pc:sldMk cId="3753580435" sldId="2147482871"/>
            <ac:spMk id="17" creationId="{76848E87-C892-9DE1-1154-86FCC12057E7}"/>
          </ac:spMkLst>
        </pc:spChg>
        <pc:spChg chg="add del mod">
          <ac:chgData name="Bob Ward" userId="6da7c2dd-8e2e-469f-a216-c384312e2a2d" providerId="ADAL" clId="{2ECB126F-5319-47F4-90C2-4F561286DEBB}" dt="2024-04-11T18:18:05.621" v="3591" actId="478"/>
          <ac:spMkLst>
            <pc:docMk/>
            <pc:sldMk cId="3753580435" sldId="2147482871"/>
            <ac:spMk id="18" creationId="{1852B3C0-3D58-7932-DF54-3A472F167662}"/>
          </ac:spMkLst>
        </pc:spChg>
        <pc:spChg chg="add del mod">
          <ac:chgData name="Bob Ward" userId="6da7c2dd-8e2e-469f-a216-c384312e2a2d" providerId="ADAL" clId="{2ECB126F-5319-47F4-90C2-4F561286DEBB}" dt="2024-03-17T02:08:43.538" v="1526" actId="478"/>
          <ac:spMkLst>
            <pc:docMk/>
            <pc:sldMk cId="3753580435" sldId="2147482871"/>
            <ac:spMk id="19" creationId="{FEC7042A-C866-3411-82BD-DE41E10A183C}"/>
          </ac:spMkLst>
        </pc:spChg>
        <pc:spChg chg="add del mod">
          <ac:chgData name="Bob Ward" userId="6da7c2dd-8e2e-469f-a216-c384312e2a2d" providerId="ADAL" clId="{2ECB126F-5319-47F4-90C2-4F561286DEBB}" dt="2024-03-17T02:08:43.538" v="1526" actId="478"/>
          <ac:spMkLst>
            <pc:docMk/>
            <pc:sldMk cId="3753580435" sldId="2147482871"/>
            <ac:spMk id="21" creationId="{EE161A71-71AB-BF44-2B3C-A494EE339214}"/>
          </ac:spMkLst>
        </pc:spChg>
        <pc:picChg chg="add del mod">
          <ac:chgData name="Bob Ward" userId="6da7c2dd-8e2e-469f-a216-c384312e2a2d" providerId="ADAL" clId="{2ECB126F-5319-47F4-90C2-4F561286DEBB}" dt="2024-03-17T01:32:51.464" v="799" actId="478"/>
          <ac:picMkLst>
            <pc:docMk/>
            <pc:sldMk cId="3753580435" sldId="2147482871"/>
            <ac:picMk id="5" creationId="{D08E0642-E38F-DCD1-017F-CDD798EB1913}"/>
          </ac:picMkLst>
        </pc:picChg>
        <pc:picChg chg="add mod">
          <ac:chgData name="Bob Ward" userId="6da7c2dd-8e2e-469f-a216-c384312e2a2d" providerId="ADAL" clId="{2ECB126F-5319-47F4-90C2-4F561286DEBB}" dt="2024-03-17T02:18:43.111" v="1530" actId="1076"/>
          <ac:picMkLst>
            <pc:docMk/>
            <pc:sldMk cId="3753580435" sldId="2147482871"/>
            <ac:picMk id="7" creationId="{73D52686-3256-A49F-5945-B6AF560A6806}"/>
          </ac:picMkLst>
        </pc:picChg>
        <pc:picChg chg="add mod">
          <ac:chgData name="Bob Ward" userId="6da7c2dd-8e2e-469f-a216-c384312e2a2d" providerId="ADAL" clId="{2ECB126F-5319-47F4-90C2-4F561286DEBB}" dt="2024-03-17T02:18:43.111" v="1530" actId="1076"/>
          <ac:picMkLst>
            <pc:docMk/>
            <pc:sldMk cId="3753580435" sldId="2147482871"/>
            <ac:picMk id="13" creationId="{6CD54620-60AC-F119-451A-44E8B745C0B0}"/>
          </ac:picMkLst>
        </pc:picChg>
        <pc:picChg chg="add del mod">
          <ac:chgData name="Bob Ward" userId="6da7c2dd-8e2e-469f-a216-c384312e2a2d" providerId="ADAL" clId="{2ECB126F-5319-47F4-90C2-4F561286DEBB}" dt="2024-03-17T02:08:43.538" v="1526" actId="478"/>
          <ac:picMkLst>
            <pc:docMk/>
            <pc:sldMk cId="3753580435" sldId="2147482871"/>
            <ac:picMk id="20" creationId="{CAD1FCCD-466A-430D-33AC-3540240FAF66}"/>
          </ac:picMkLst>
        </pc:picChg>
        <pc:picChg chg="add mod">
          <ac:chgData name="Bob Ward" userId="6da7c2dd-8e2e-469f-a216-c384312e2a2d" providerId="ADAL" clId="{2ECB126F-5319-47F4-90C2-4F561286DEBB}" dt="2024-03-17T01:34:03.092" v="802" actId="1076"/>
          <ac:picMkLst>
            <pc:docMk/>
            <pc:sldMk cId="3753580435" sldId="2147482871"/>
            <ac:picMk id="1026" creationId="{7DAC550C-3F82-7313-B260-DBEA76BA0448}"/>
          </ac:picMkLst>
        </pc:picChg>
        <pc:picChg chg="add mod">
          <ac:chgData name="Bob Ward" userId="6da7c2dd-8e2e-469f-a216-c384312e2a2d" providerId="ADAL" clId="{2ECB126F-5319-47F4-90C2-4F561286DEBB}" dt="2024-03-17T02:18:43.111" v="1530" actId="1076"/>
          <ac:picMkLst>
            <pc:docMk/>
            <pc:sldMk cId="3753580435" sldId="2147482871"/>
            <ac:picMk id="1028" creationId="{7C79389F-12BE-EEB4-B7B7-9A1A84BB3E90}"/>
          </ac:picMkLst>
        </pc:picChg>
      </pc:sldChg>
      <pc:sldChg chg="add del modNotesTx">
        <pc:chgData name="Bob Ward" userId="6da7c2dd-8e2e-469f-a216-c384312e2a2d" providerId="ADAL" clId="{2ECB126F-5319-47F4-90C2-4F561286DEBB}" dt="2024-03-17T17:09:17.670" v="3418" actId="47"/>
        <pc:sldMkLst>
          <pc:docMk/>
          <pc:sldMk cId="3953299917" sldId="2147482872"/>
        </pc:sldMkLst>
      </pc:sldChg>
      <pc:sldChg chg="add">
        <pc:chgData name="Bob Ward" userId="6da7c2dd-8e2e-469f-a216-c384312e2a2d" providerId="ADAL" clId="{2ECB126F-5319-47F4-90C2-4F561286DEBB}" dt="2024-03-17T01:48:49.911" v="995"/>
        <pc:sldMkLst>
          <pc:docMk/>
          <pc:sldMk cId="534992533" sldId="2147482873"/>
        </pc:sldMkLst>
      </pc:sldChg>
      <pc:sldChg chg="addSp delSp modSp add del mod ord">
        <pc:chgData name="Bob Ward" userId="6da7c2dd-8e2e-469f-a216-c384312e2a2d" providerId="ADAL" clId="{2ECB126F-5319-47F4-90C2-4F561286DEBB}" dt="2024-03-17T02:19:27.143" v="1589" actId="2696"/>
        <pc:sldMkLst>
          <pc:docMk/>
          <pc:sldMk cId="944156944" sldId="2147482874"/>
        </pc:sldMkLst>
        <pc:spChg chg="mod">
          <ac:chgData name="Bob Ward" userId="6da7c2dd-8e2e-469f-a216-c384312e2a2d" providerId="ADAL" clId="{2ECB126F-5319-47F4-90C2-4F561286DEBB}" dt="2024-03-17T02:18:53.756" v="1541" actId="20577"/>
          <ac:spMkLst>
            <pc:docMk/>
            <pc:sldMk cId="944156944" sldId="2147482874"/>
            <ac:spMk id="2" creationId="{AA326F3F-B264-C8BC-DFC9-AA2CCDD09F6C}"/>
          </ac:spMkLst>
        </pc:spChg>
        <pc:spChg chg="del">
          <ac:chgData name="Bob Ward" userId="6da7c2dd-8e2e-469f-a216-c384312e2a2d" providerId="ADAL" clId="{2ECB126F-5319-47F4-90C2-4F561286DEBB}" dt="2024-03-17T02:18:57.321" v="1542" actId="478"/>
          <ac:spMkLst>
            <pc:docMk/>
            <pc:sldMk cId="944156944" sldId="2147482874"/>
            <ac:spMk id="9" creationId="{9EF8955E-B6FC-D9D0-ACD6-F1948B9233E7}"/>
          </ac:spMkLst>
        </pc:spChg>
        <pc:spChg chg="del">
          <ac:chgData name="Bob Ward" userId="6da7c2dd-8e2e-469f-a216-c384312e2a2d" providerId="ADAL" clId="{2ECB126F-5319-47F4-90C2-4F561286DEBB}" dt="2024-03-17T02:18:57.321" v="1542" actId="478"/>
          <ac:spMkLst>
            <pc:docMk/>
            <pc:sldMk cId="944156944" sldId="2147482874"/>
            <ac:spMk id="10" creationId="{FDE9E4A7-4DC4-F5B8-1F51-7EB30A6D21E0}"/>
          </ac:spMkLst>
        </pc:spChg>
        <pc:spChg chg="del">
          <ac:chgData name="Bob Ward" userId="6da7c2dd-8e2e-469f-a216-c384312e2a2d" providerId="ADAL" clId="{2ECB126F-5319-47F4-90C2-4F561286DEBB}" dt="2024-03-17T02:18:57.321" v="1542" actId="478"/>
          <ac:spMkLst>
            <pc:docMk/>
            <pc:sldMk cId="944156944" sldId="2147482874"/>
            <ac:spMk id="11" creationId="{1DAA7EB1-45A3-68D0-34AF-1D99461B69EC}"/>
          </ac:spMkLst>
        </pc:spChg>
        <pc:spChg chg="del">
          <ac:chgData name="Bob Ward" userId="6da7c2dd-8e2e-469f-a216-c384312e2a2d" providerId="ADAL" clId="{2ECB126F-5319-47F4-90C2-4F561286DEBB}" dt="2024-03-17T02:18:57.321" v="1542" actId="478"/>
          <ac:spMkLst>
            <pc:docMk/>
            <pc:sldMk cId="944156944" sldId="2147482874"/>
            <ac:spMk id="14" creationId="{EF2EC000-932D-4A6E-6B28-9599B6453E18}"/>
          </ac:spMkLst>
        </pc:spChg>
        <pc:spChg chg="del">
          <ac:chgData name="Bob Ward" userId="6da7c2dd-8e2e-469f-a216-c384312e2a2d" providerId="ADAL" clId="{2ECB126F-5319-47F4-90C2-4F561286DEBB}" dt="2024-03-17T02:18:57.321" v="1542" actId="478"/>
          <ac:spMkLst>
            <pc:docMk/>
            <pc:sldMk cId="944156944" sldId="2147482874"/>
            <ac:spMk id="15" creationId="{12257836-F6E7-8222-D22A-4378B5ECDA00}"/>
          </ac:spMkLst>
        </pc:spChg>
        <pc:spChg chg="del">
          <ac:chgData name="Bob Ward" userId="6da7c2dd-8e2e-469f-a216-c384312e2a2d" providerId="ADAL" clId="{2ECB126F-5319-47F4-90C2-4F561286DEBB}" dt="2024-03-17T02:18:57.321" v="1542" actId="478"/>
          <ac:spMkLst>
            <pc:docMk/>
            <pc:sldMk cId="944156944" sldId="2147482874"/>
            <ac:spMk id="16" creationId="{1CA9AB11-3605-60F8-01B5-4DB88BC41613}"/>
          </ac:spMkLst>
        </pc:spChg>
        <pc:spChg chg="del">
          <ac:chgData name="Bob Ward" userId="6da7c2dd-8e2e-469f-a216-c384312e2a2d" providerId="ADAL" clId="{2ECB126F-5319-47F4-90C2-4F561286DEBB}" dt="2024-03-17T02:18:57.321" v="1542" actId="478"/>
          <ac:spMkLst>
            <pc:docMk/>
            <pc:sldMk cId="944156944" sldId="2147482874"/>
            <ac:spMk id="17" creationId="{76848E87-C892-9DE1-1154-86FCC12057E7}"/>
          </ac:spMkLst>
        </pc:spChg>
        <pc:spChg chg="del">
          <ac:chgData name="Bob Ward" userId="6da7c2dd-8e2e-469f-a216-c384312e2a2d" providerId="ADAL" clId="{2ECB126F-5319-47F4-90C2-4F561286DEBB}" dt="2024-03-17T02:18:57.321" v="1542" actId="478"/>
          <ac:spMkLst>
            <pc:docMk/>
            <pc:sldMk cId="944156944" sldId="2147482874"/>
            <ac:spMk id="18" creationId="{1852B3C0-3D58-7932-DF54-3A472F167662}"/>
          </ac:spMkLst>
        </pc:spChg>
        <pc:graphicFrameChg chg="add mod modGraphic">
          <ac:chgData name="Bob Ward" userId="6da7c2dd-8e2e-469f-a216-c384312e2a2d" providerId="ADAL" clId="{2ECB126F-5319-47F4-90C2-4F561286DEBB}" dt="2024-03-17T02:19:10.298" v="1586" actId="20577"/>
          <ac:graphicFrameMkLst>
            <pc:docMk/>
            <pc:sldMk cId="944156944" sldId="2147482874"/>
            <ac:graphicFrameMk id="3" creationId="{15B268C5-CF15-5EB3-F7B6-F47B2FE225B7}"/>
          </ac:graphicFrameMkLst>
        </pc:graphicFrameChg>
        <pc:picChg chg="del">
          <ac:chgData name="Bob Ward" userId="6da7c2dd-8e2e-469f-a216-c384312e2a2d" providerId="ADAL" clId="{2ECB126F-5319-47F4-90C2-4F561286DEBB}" dt="2024-03-17T02:18:57.321" v="1542" actId="478"/>
          <ac:picMkLst>
            <pc:docMk/>
            <pc:sldMk cId="944156944" sldId="2147482874"/>
            <ac:picMk id="7" creationId="{73D52686-3256-A49F-5945-B6AF560A6806}"/>
          </ac:picMkLst>
        </pc:picChg>
        <pc:picChg chg="del">
          <ac:chgData name="Bob Ward" userId="6da7c2dd-8e2e-469f-a216-c384312e2a2d" providerId="ADAL" clId="{2ECB126F-5319-47F4-90C2-4F561286DEBB}" dt="2024-03-17T02:18:57.321" v="1542" actId="478"/>
          <ac:picMkLst>
            <pc:docMk/>
            <pc:sldMk cId="944156944" sldId="2147482874"/>
            <ac:picMk id="13" creationId="{6CD54620-60AC-F119-451A-44E8B745C0B0}"/>
          </ac:picMkLst>
        </pc:picChg>
        <pc:picChg chg="del">
          <ac:chgData name="Bob Ward" userId="6da7c2dd-8e2e-469f-a216-c384312e2a2d" providerId="ADAL" clId="{2ECB126F-5319-47F4-90C2-4F561286DEBB}" dt="2024-03-17T02:18:49.955" v="1532" actId="478"/>
          <ac:picMkLst>
            <pc:docMk/>
            <pc:sldMk cId="944156944" sldId="2147482874"/>
            <ac:picMk id="1026" creationId="{7DAC550C-3F82-7313-B260-DBEA76BA0448}"/>
          </ac:picMkLst>
        </pc:picChg>
        <pc:picChg chg="del">
          <ac:chgData name="Bob Ward" userId="6da7c2dd-8e2e-469f-a216-c384312e2a2d" providerId="ADAL" clId="{2ECB126F-5319-47F4-90C2-4F561286DEBB}" dt="2024-03-17T02:18:57.321" v="1542" actId="478"/>
          <ac:picMkLst>
            <pc:docMk/>
            <pc:sldMk cId="944156944" sldId="2147482874"/>
            <ac:picMk id="1028" creationId="{7C79389F-12BE-EEB4-B7B7-9A1A84BB3E90}"/>
          </ac:picMkLst>
        </pc:picChg>
      </pc:sldChg>
      <pc:sldChg chg="add del modTransition">
        <pc:chgData name="Bob Ward" userId="6da7c2dd-8e2e-469f-a216-c384312e2a2d" providerId="ADAL" clId="{2ECB126F-5319-47F4-90C2-4F561286DEBB}" dt="2024-03-17T18:27:51.989" v="3486" actId="47"/>
        <pc:sldMkLst>
          <pc:docMk/>
          <pc:sldMk cId="3335312881" sldId="2147482874"/>
        </pc:sldMkLst>
      </pc:sldChg>
      <pc:sldChg chg="add del">
        <pc:chgData name="Bob Ward" userId="6da7c2dd-8e2e-469f-a216-c384312e2a2d" providerId="ADAL" clId="{2ECB126F-5319-47F4-90C2-4F561286DEBB}" dt="2024-03-18T09:41:27.004" v="3495"/>
        <pc:sldMkLst>
          <pc:docMk/>
          <pc:sldMk cId="1344293901" sldId="2147482875"/>
        </pc:sldMkLst>
      </pc:sldChg>
      <pc:sldChg chg="add">
        <pc:chgData name="Bob Ward" userId="6da7c2dd-8e2e-469f-a216-c384312e2a2d" providerId="ADAL" clId="{2ECB126F-5319-47F4-90C2-4F561286DEBB}" dt="2024-03-18T14:15:24.510" v="3499"/>
        <pc:sldMkLst>
          <pc:docMk/>
          <pc:sldMk cId="3476155606" sldId="2147482876"/>
        </pc:sldMkLst>
      </pc:sldChg>
      <pc:sldChg chg="add">
        <pc:chgData name="Bob Ward" userId="6da7c2dd-8e2e-469f-a216-c384312e2a2d" providerId="ADAL" clId="{2ECB126F-5319-47F4-90C2-4F561286DEBB}" dt="2024-03-25T04:29:37.418" v="3543"/>
        <pc:sldMkLst>
          <pc:docMk/>
          <pc:sldMk cId="452900540" sldId="2147482877"/>
        </pc:sldMkLst>
      </pc:sldChg>
      <pc:sldChg chg="add">
        <pc:chgData name="Bob Ward" userId="6da7c2dd-8e2e-469f-a216-c384312e2a2d" providerId="ADAL" clId="{2ECB126F-5319-47F4-90C2-4F561286DEBB}" dt="2024-03-25T04:30:14.677" v="3545"/>
        <pc:sldMkLst>
          <pc:docMk/>
          <pc:sldMk cId="928381110" sldId="2147482878"/>
        </pc:sldMkLst>
      </pc:sldChg>
      <pc:sldChg chg="add">
        <pc:chgData name="Bob Ward" userId="6da7c2dd-8e2e-469f-a216-c384312e2a2d" providerId="ADAL" clId="{2ECB126F-5319-47F4-90C2-4F561286DEBB}" dt="2024-03-25T04:31:48.825" v="3555"/>
        <pc:sldMkLst>
          <pc:docMk/>
          <pc:sldMk cId="2572063224" sldId="2147482879"/>
        </pc:sldMkLst>
      </pc:sldChg>
      <pc:sldChg chg="add del">
        <pc:chgData name="Bob Ward" userId="6da7c2dd-8e2e-469f-a216-c384312e2a2d" providerId="ADAL" clId="{2ECB126F-5319-47F4-90C2-4F561286DEBB}" dt="2024-03-25T04:31:48.787" v="3554"/>
        <pc:sldMkLst>
          <pc:docMk/>
          <pc:sldMk cId="3960578697" sldId="2147482879"/>
        </pc:sldMkLst>
      </pc:sldChg>
      <pc:sldChg chg="add del">
        <pc:chgData name="Bob Ward" userId="6da7c2dd-8e2e-469f-a216-c384312e2a2d" providerId="ADAL" clId="{2ECB126F-5319-47F4-90C2-4F561286DEBB}" dt="2024-04-11T18:17:39.773" v="3589" actId="47"/>
        <pc:sldMkLst>
          <pc:docMk/>
          <pc:sldMk cId="1373384756" sldId="2147482880"/>
        </pc:sldMkLst>
      </pc:sldChg>
      <pc:sldChg chg="add del">
        <pc:chgData name="Bob Ward" userId="6da7c2dd-8e2e-469f-a216-c384312e2a2d" providerId="ADAL" clId="{2ECB126F-5319-47F4-90C2-4F561286DEBB}" dt="2024-03-25T04:33:16.588" v="3558"/>
        <pc:sldMkLst>
          <pc:docMk/>
          <pc:sldMk cId="2576537081" sldId="2147482880"/>
        </pc:sldMkLst>
      </pc:sldChg>
      <pc:sldChg chg="add">
        <pc:chgData name="Bob Ward" userId="6da7c2dd-8e2e-469f-a216-c384312e2a2d" providerId="ADAL" clId="{2ECB126F-5319-47F4-90C2-4F561286DEBB}" dt="2024-03-25T04:33:46.344" v="3563"/>
        <pc:sldMkLst>
          <pc:docMk/>
          <pc:sldMk cId="338070154" sldId="2147482881"/>
        </pc:sldMkLst>
      </pc:sldChg>
      <pc:sldChg chg="add del">
        <pc:chgData name="Bob Ward" userId="6da7c2dd-8e2e-469f-a216-c384312e2a2d" providerId="ADAL" clId="{2ECB126F-5319-47F4-90C2-4F561286DEBB}" dt="2024-03-25T04:33:46.297" v="3562"/>
        <pc:sldMkLst>
          <pc:docMk/>
          <pc:sldMk cId="2108602763" sldId="2147482881"/>
        </pc:sldMkLst>
      </pc:sldChg>
      <pc:sldChg chg="add">
        <pc:chgData name="Bob Ward" userId="6da7c2dd-8e2e-469f-a216-c384312e2a2d" providerId="ADAL" clId="{2ECB126F-5319-47F4-90C2-4F561286DEBB}" dt="2024-03-25T04:34:03.164" v="3565"/>
        <pc:sldMkLst>
          <pc:docMk/>
          <pc:sldMk cId="3297730080" sldId="2147482882"/>
        </pc:sldMkLst>
      </pc:sldChg>
      <pc:sldChg chg="add del">
        <pc:chgData name="Bob Ward" userId="6da7c2dd-8e2e-469f-a216-c384312e2a2d" providerId="ADAL" clId="{2ECB126F-5319-47F4-90C2-4F561286DEBB}" dt="2024-04-11T18:18:29.774" v="3595" actId="47"/>
        <pc:sldMkLst>
          <pc:docMk/>
          <pc:sldMk cId="299577830" sldId="2147483625"/>
        </pc:sldMkLst>
      </pc:sldChg>
      <pc:sldChg chg="add">
        <pc:chgData name="Bob Ward" userId="6da7c2dd-8e2e-469f-a216-c384312e2a2d" providerId="ADAL" clId="{2ECB126F-5319-47F4-90C2-4F561286DEBB}" dt="2024-03-25T04:34:50.616" v="3570"/>
        <pc:sldMkLst>
          <pc:docMk/>
          <pc:sldMk cId="2390574390" sldId="2147483626"/>
        </pc:sldMkLst>
      </pc:sldChg>
      <pc:sldChg chg="add">
        <pc:chgData name="Bob Ward" userId="6da7c2dd-8e2e-469f-a216-c384312e2a2d" providerId="ADAL" clId="{2ECB126F-5319-47F4-90C2-4F561286DEBB}" dt="2024-04-11T18:12:59.705" v="3579"/>
        <pc:sldMkLst>
          <pc:docMk/>
          <pc:sldMk cId="3226053962" sldId="2147483627"/>
        </pc:sldMkLst>
      </pc:sldChg>
      <pc:sldChg chg="add">
        <pc:chgData name="Bob Ward" userId="6da7c2dd-8e2e-469f-a216-c384312e2a2d" providerId="ADAL" clId="{2ECB126F-5319-47F4-90C2-4F561286DEBB}" dt="2024-04-11T18:14:16.860" v="3581"/>
        <pc:sldMkLst>
          <pc:docMk/>
          <pc:sldMk cId="2060527519" sldId="2147483628"/>
        </pc:sldMkLst>
      </pc:sldChg>
      <pc:sldChg chg="add">
        <pc:chgData name="Bob Ward" userId="6da7c2dd-8e2e-469f-a216-c384312e2a2d" providerId="ADAL" clId="{2ECB126F-5319-47F4-90C2-4F561286DEBB}" dt="2024-04-11T18:16:19.878" v="3583"/>
        <pc:sldMkLst>
          <pc:docMk/>
          <pc:sldMk cId="1514652918" sldId="2147483629"/>
        </pc:sldMkLst>
      </pc:sldChg>
      <pc:sldChg chg="add">
        <pc:chgData name="Bob Ward" userId="6da7c2dd-8e2e-469f-a216-c384312e2a2d" providerId="ADAL" clId="{2ECB126F-5319-47F4-90C2-4F561286DEBB}" dt="2024-04-11T18:16:47.658" v="3586"/>
        <pc:sldMkLst>
          <pc:docMk/>
          <pc:sldMk cId="327372087" sldId="2147483630"/>
        </pc:sldMkLst>
      </pc:sldChg>
      <pc:sldChg chg="add">
        <pc:chgData name="Bob Ward" userId="6da7c2dd-8e2e-469f-a216-c384312e2a2d" providerId="ADAL" clId="{2ECB126F-5319-47F4-90C2-4F561286DEBB}" dt="2024-04-11T18:17:35.152" v="3588"/>
        <pc:sldMkLst>
          <pc:docMk/>
          <pc:sldMk cId="2930097593" sldId="2147483631"/>
        </pc:sldMkLst>
      </pc:sldChg>
      <pc:sldChg chg="add del">
        <pc:chgData name="Bob Ward" userId="6da7c2dd-8e2e-469f-a216-c384312e2a2d" providerId="ADAL" clId="{2ECB126F-5319-47F4-90C2-4F561286DEBB}" dt="2024-04-11T18:18:49.360" v="3598"/>
        <pc:sldMkLst>
          <pc:docMk/>
          <pc:sldMk cId="1254106858" sldId="2147483632"/>
        </pc:sldMkLst>
      </pc:sldChg>
      <pc:sldMasterChg chg="delSldLayout">
        <pc:chgData name="Bob Ward" userId="6da7c2dd-8e2e-469f-a216-c384312e2a2d" providerId="ADAL" clId="{2ECB126F-5319-47F4-90C2-4F561286DEBB}" dt="2024-03-18T14:36:39.331" v="3501" actId="2696"/>
        <pc:sldMasterMkLst>
          <pc:docMk/>
          <pc:sldMasterMk cId="1011453131" sldId="2147485372"/>
        </pc:sldMasterMkLst>
        <pc:sldLayoutChg chg="del">
          <pc:chgData name="Bob Ward" userId="6da7c2dd-8e2e-469f-a216-c384312e2a2d" providerId="ADAL" clId="{2ECB126F-5319-47F4-90C2-4F561286DEBB}" dt="2024-03-16T21:25:26.323" v="627" actId="47"/>
          <pc:sldLayoutMkLst>
            <pc:docMk/>
            <pc:sldMasterMk cId="1011453131" sldId="2147485372"/>
            <pc:sldLayoutMk cId="802110389" sldId="2147485568"/>
          </pc:sldLayoutMkLst>
        </pc:sldLayoutChg>
        <pc:sldLayoutChg chg="del">
          <pc:chgData name="Bob Ward" userId="6da7c2dd-8e2e-469f-a216-c384312e2a2d" providerId="ADAL" clId="{2ECB126F-5319-47F4-90C2-4F561286DEBB}" dt="2024-03-18T14:36:39.331" v="3501" actId="2696"/>
          <pc:sldLayoutMkLst>
            <pc:docMk/>
            <pc:sldMasterMk cId="1011453131" sldId="2147485372"/>
            <pc:sldLayoutMk cId="1656895288" sldId="2147485569"/>
          </pc:sldLayoutMkLst>
        </pc:sldLayoutChg>
      </pc:sldMaster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a:p>
          <a:r>
            <a:rPr lang="en-US" dirty="0"/>
            <a:t>RPO typically 1 hour</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4">
        <dgm:presLayoutVars>
          <dgm:chMax val="0"/>
          <dgm:bulletEnabled val="1"/>
        </dgm:presLayoutVars>
      </dgm:prSet>
      <dgm:spPr/>
    </dgm:pt>
    <dgm:pt modelId="{1DB4B248-90AF-4F3B-A0E3-69DFA6E7879A}" type="pres">
      <dgm:prSet presAssocID="{B552329D-A44A-425D-A2AC-ED4A32672845}" presName="spacer" presStyleCnt="0"/>
      <dgm:spPr/>
    </dgm:pt>
    <dgm:pt modelId="{1F4C6DBF-57B8-4EBB-9F3B-C08CE2969409}" type="pres">
      <dgm:prSet presAssocID="{D0988195-6FE8-4146-B44D-3F15FEBF93C4}" presName="parentText" presStyleLbl="node1" presStyleIdx="1" presStyleCnt="4">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2" presStyleCnt="4">
        <dgm:presLayoutVars>
          <dgm:chMax val="0"/>
          <dgm:bulletEnabled val="1"/>
        </dgm:presLayoutVars>
      </dgm:prSet>
      <dgm:spPr/>
    </dgm:pt>
    <dgm:pt modelId="{8EDFBB26-CBA5-461F-8CCE-CE859DF14124}" type="pres">
      <dgm:prSet presAssocID="{AEC00C66-5FAC-49BB-9B65-CE9E14F5B226}" presName="spacer" presStyleCnt="0"/>
      <dgm:spPr/>
    </dgm:pt>
    <dgm:pt modelId="{1F62F7FD-9094-4DD9-B60F-AF8298B8F952}" type="pres">
      <dgm:prSet presAssocID="{5E808877-D888-4A16-BDA2-3D29A33E3F1D}" presName="parentText" presStyleLbl="node1" presStyleIdx="3" presStyleCnt="4">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2" destOrd="0" parTransId="{E2147C0A-054D-412D-9656-5AA1EE2520A1}" sibTransId="{AEC00C66-5FAC-49BB-9B65-CE9E14F5B226}"/>
    <dgm:cxn modelId="{15A6D024-3BEA-485B-9177-60D179AA7C20}" srcId="{24A7A618-0ED3-4F1A-AC23-A74A6176AF66}" destId="{D0988195-6FE8-4146-B44D-3F15FEBF93C4}" srcOrd="1"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39C2C0F0-A9E5-4C99-8F1A-CCC9370A5148}" srcId="{24A7A618-0ED3-4F1A-AC23-A74A6176AF66}" destId="{5E808877-D888-4A16-BDA2-3D29A33E3F1D}" srcOrd="3"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B4882BA3-E9A6-4A3B-9527-DB4AF962FB0B}" type="presParOf" srcId="{1904C884-D613-4294-954B-287C9786329F}" destId="{1F4C6DBF-57B8-4EBB-9F3B-C08CE2969409}" srcOrd="2" destOrd="0" presId="urn:microsoft.com/office/officeart/2005/8/layout/vList2"/>
    <dgm:cxn modelId="{D667564E-1B80-4BA6-84F3-F4FCD7C78A2B}" type="presParOf" srcId="{1904C884-D613-4294-954B-287C9786329F}" destId="{E1E20F35-B32A-49DF-B5A5-6C9A7C54CA60}" srcOrd="3" destOrd="0" presId="urn:microsoft.com/office/officeart/2005/8/layout/vList2"/>
    <dgm:cxn modelId="{4CE9EE65-2CAA-4778-AC9B-3091ACF333AD}" type="presParOf" srcId="{1904C884-D613-4294-954B-287C9786329F}" destId="{74F944DA-72A8-48CD-91D6-8FAEC8E3B1C8}" srcOrd="4" destOrd="0" presId="urn:microsoft.com/office/officeart/2005/8/layout/vList2"/>
    <dgm:cxn modelId="{3E053C06-14DF-434C-8DC2-6996F2A8A616}" type="presParOf" srcId="{1904C884-D613-4294-954B-287C9786329F}" destId="{8EDFBB26-CBA5-461F-8CCE-CE859DF14124}" srcOrd="5" destOrd="0" presId="urn:microsoft.com/office/officeart/2005/8/layout/vList2"/>
    <dgm:cxn modelId="{EFA23489-EC1B-4CDB-B5A4-F9E817A48F39}" type="presParOf" srcId="{1904C884-D613-4294-954B-287C9786329F}" destId="{1F62F7FD-9094-4DD9-B60F-AF8298B8F952}" srcOrd="6" destOrd="0" presId="urn:microsoft.com/office/officeart/2005/8/layout/vList2"/>
    <dgm:cxn modelId="{268401D7-0A89-493E-88B9-D30BCA114C57}" type="presParOf" srcId="{1904C884-D613-4294-954B-287C9786329F}" destId="{7A50DCB1-6F74-4801-BBB5-719B525B827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Full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RTO typically 12 hours</a:t>
          </a:r>
        </a:p>
        <a:p>
          <a:pPr marL="0" lvl="0" indent="0" algn="ctr" defTabSz="488950">
            <a:lnSpc>
              <a:spcPct val="90000"/>
            </a:lnSpc>
            <a:spcBef>
              <a:spcPct val="0"/>
            </a:spcBef>
            <a:spcAft>
              <a:spcPct val="35000"/>
            </a:spcAft>
            <a:buNone/>
          </a:pPr>
          <a:r>
            <a:rPr lang="en-US" sz="1100" kern="1200" dirty="0"/>
            <a:t>RPO typically 1 hour</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808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TDE on by default but only allowed at instance level</a:t>
          </a:r>
        </a:p>
      </dsp:txBody>
      <dsp:txXfrm>
        <a:off x="38952" y="47035"/>
        <a:ext cx="11221033" cy="720036"/>
      </dsp:txXfrm>
    </dsp:sp>
    <dsp:sp modelId="{1F4C6DBF-57B8-4EBB-9F3B-C08CE2969409}">
      <dsp:nvSpPr>
        <dsp:cNvPr id="0" name=""/>
        <dsp:cNvSpPr/>
      </dsp:nvSpPr>
      <dsp:spPr>
        <a:xfrm>
          <a:off x="0" y="89530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SQL Agent Jobs</a:t>
          </a:r>
        </a:p>
      </dsp:txBody>
      <dsp:txXfrm>
        <a:off x="38952" y="934255"/>
        <a:ext cx="11221033" cy="720036"/>
      </dsp:txXfrm>
    </dsp:sp>
    <dsp:sp modelId="{E1E20F35-B32A-49DF-B5A5-6C9A7C54CA60}">
      <dsp:nvSpPr>
        <dsp:cNvPr id="0" name=""/>
        <dsp:cNvSpPr/>
      </dsp:nvSpPr>
      <dsp:spPr>
        <a:xfrm>
          <a:off x="0" y="1693243"/>
          <a:ext cx="11298937"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No command shell jobs</a:t>
          </a:r>
        </a:p>
      </dsp:txBody>
      <dsp:txXfrm>
        <a:off x="0" y="1693243"/>
        <a:ext cx="11298937" cy="513360"/>
      </dsp:txXfrm>
    </dsp:sp>
    <dsp:sp modelId="{74F944DA-72A8-48CD-91D6-8FAEC8E3B1C8}">
      <dsp:nvSpPr>
        <dsp:cNvPr id="0" name=""/>
        <dsp:cNvSpPr/>
      </dsp:nvSpPr>
      <dsp:spPr>
        <a:xfrm>
          <a:off x="0" y="220660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Linked Servers only support SQL</a:t>
          </a:r>
        </a:p>
      </dsp:txBody>
      <dsp:txXfrm>
        <a:off x="38952" y="2245555"/>
        <a:ext cx="11221033" cy="720036"/>
      </dsp:txXfrm>
    </dsp:sp>
    <dsp:sp modelId="{1F62F7FD-9094-4DD9-B60F-AF8298B8F952}">
      <dsp:nvSpPr>
        <dsp:cNvPr id="0" name=""/>
        <dsp:cNvSpPr/>
      </dsp:nvSpPr>
      <dsp:spPr>
        <a:xfrm>
          <a:off x="0" y="309382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No access to the VM, OS or filesystem</a:t>
          </a:r>
        </a:p>
      </dsp:txBody>
      <dsp:txXfrm>
        <a:off x="38952" y="3132775"/>
        <a:ext cx="11221033" cy="720036"/>
      </dsp:txXfrm>
    </dsp:sp>
    <dsp:sp modelId="{7A50DCB1-6F74-4801-BBB5-719B525B8272}">
      <dsp:nvSpPr>
        <dsp:cNvPr id="0" name=""/>
        <dsp:cNvSpPr/>
      </dsp:nvSpPr>
      <dsp:spPr>
        <a:xfrm>
          <a:off x="0" y="3891763"/>
          <a:ext cx="11298937" cy="134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No perfmon</a:t>
          </a:r>
        </a:p>
        <a:p>
          <a:pPr marL="228600" lvl="1" indent="-228600" algn="l" defTabSz="1066800">
            <a:lnSpc>
              <a:spcPct val="90000"/>
            </a:lnSpc>
            <a:spcBef>
              <a:spcPct val="0"/>
            </a:spcBef>
            <a:spcAft>
              <a:spcPct val="20000"/>
            </a:spcAft>
            <a:buChar char="•"/>
          </a:pPr>
          <a:r>
            <a:rPr lang="en-US" sz="2400" kern="1200" dirty="0"/>
            <a:t>No local connection</a:t>
          </a:r>
        </a:p>
        <a:p>
          <a:pPr marL="228600" lvl="1" indent="-228600" algn="l" defTabSz="1066800">
            <a:lnSpc>
              <a:spcPct val="90000"/>
            </a:lnSpc>
            <a:spcBef>
              <a:spcPct val="0"/>
            </a:spcBef>
            <a:spcAft>
              <a:spcPct val="20000"/>
            </a:spcAft>
            <a:buChar char="•"/>
          </a:pPr>
          <a:r>
            <a:rPr lang="en-US" sz="2400" kern="1200" dirty="0"/>
            <a:t>Anything for SQL that requires filesystem = use Azure Storage</a:t>
          </a:r>
        </a:p>
      </dsp:txBody>
      <dsp:txXfrm>
        <a:off x="0" y="3891763"/>
        <a:ext cx="11298937" cy="134757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4/11/2024 12:12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4/11/2024 11:54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GB"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935412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21984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to 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5204537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EC22-89D4-AAAB-DC68-C01C483C6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B5A65-DA7F-6FE8-BD02-3747EF0F5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EE632-7002-0C46-47E2-A6DC8CEE52FE}"/>
              </a:ext>
            </a:extLst>
          </p:cNvPr>
          <p:cNvSpPr>
            <a:spLocks noGrp="1"/>
          </p:cNvSpPr>
          <p:nvPr>
            <p:ph type="body" idx="1"/>
          </p:nvPr>
        </p:nvSpPr>
        <p:spPr/>
        <p:txBody>
          <a:bodyPr/>
          <a:lstStyle/>
          <a:p>
            <a:pPr marL="0" marR="0">
              <a:spcBef>
                <a:spcPts val="0"/>
              </a:spcBef>
              <a:spcAft>
                <a:spcPts val="0"/>
              </a:spcAft>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a:extLst>
              <a:ext uri="{FF2B5EF4-FFF2-40B4-BE49-F238E27FC236}">
                <a16:creationId xmlns:a16="http://schemas.microsoft.com/office/drawing/2014/main" id="{C3A2934F-3A28-3CCB-D22A-9A472C64BC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34A7-4016-46C5-937D-5B9C50C04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4163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6EDF3"/>
              </a:solidFill>
              <a:effectLst/>
              <a:highlight>
                <a:srgbClr val="0D1117"/>
              </a:highlight>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686266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apple-system"/>
              </a:rPr>
              <a:t>fault domains protect against physical failures, while update domains manage software updates and maintenance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 are the now preferred type for SQL backups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104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12:12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12:14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any replica technology with SQL is included in the cost even across regions.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72</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https://learn.microsoft.com/en-us/azure/azure-sql/managed-instance/failover-group-standby-replica-how-to-configure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09440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BF5FF-E0DA-6957-D31E-5AD1E9682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12B39-58C9-80C4-47A5-BDBF75B87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3402D-0C7D-858C-346C-627370E619E7}"/>
              </a:ext>
            </a:extLst>
          </p:cNvPr>
          <p:cNvSpPr>
            <a:spLocks noGrp="1"/>
          </p:cNvSpPr>
          <p:nvPr>
            <p:ph type="body" idx="1"/>
          </p:nvPr>
        </p:nvSpPr>
        <p:spPr/>
        <p:txBody>
          <a:bodyPr/>
          <a:lstStyle/>
          <a:p>
            <a:pPr marL="0" marR="0" indent="0" algn="l" rtl="0" eaLnBrk="1" fontAlgn="auto" latinLnBrk="0" hangingPunct="1">
              <a:spcBef>
                <a:spcPts val="0"/>
              </a:spcBef>
              <a:spcAft>
                <a:spcPts val="0"/>
              </a:spcAft>
            </a:pPr>
            <a:r>
              <a:rPr lang="en-US" sz="1800" b="1" kern="1800">
                <a:solidFill>
                  <a:srgbClr val="000000"/>
                </a:solidFill>
                <a:effectLst/>
                <a:latin typeface="Calibri"/>
                <a:cs typeface="Calibri"/>
              </a:rPr>
              <a:t>[</a:t>
            </a:r>
            <a:r>
              <a:rPr lang="en-US" sz="1800" b="1" kern="1800">
                <a:solidFill>
                  <a:srgbClr val="000000"/>
                </a:solidFill>
                <a:latin typeface="Calibri"/>
                <a:cs typeface="Calibri"/>
              </a:rPr>
              <a:t>TALK</a:t>
            </a:r>
            <a:r>
              <a:rPr lang="en-US" sz="1800" b="1" kern="1800">
                <a:solidFill>
                  <a:srgbClr val="000000"/>
                </a:solidFill>
                <a:effectLst/>
                <a:latin typeface="Calibri"/>
                <a:cs typeface="Calibri"/>
              </a:rPr>
              <a:t> TRACK FOR BOB]</a:t>
            </a:r>
            <a:endParaRPr lang="en-US" sz="2800">
              <a:effectLst/>
              <a:latin typeface="Calibri"/>
              <a:cs typeface="Calibri"/>
            </a:endParaRPr>
          </a:p>
          <a:p>
            <a:endParaRPr lang="en-US" sz="1800" b="1" kern="1800">
              <a:latin typeface="Calibri"/>
              <a:ea typeface="Aptos" panose="020B0004020202020204" pitchFamily="34" charset="0"/>
              <a:cs typeface="Calibri"/>
            </a:endParaRPr>
          </a:p>
          <a:p>
            <a:r>
              <a:rPr lang="en-US" kern="100">
                <a:latin typeface="Calibri"/>
                <a:ea typeface="Aptos" panose="020B0004020202020204" pitchFamily="34" charset="0"/>
                <a:cs typeface="Calibri"/>
              </a:rPr>
              <a:t>Our customers have told us that while Azure SQL Managed Instance is a great destination, the General Purpose service tier doesn't meet their I/O performance, cores, and storage requirements. Well we have heard you and believe the Next-Gen will meet and exceed your needs. </a:t>
            </a:r>
            <a:r>
              <a:rPr lang="en-US" kern="100"/>
              <a:t>For example, a configurable IOPS slider with two times the storage and five times the database capacity than SQL Managed Instance enhances your ROI.</a:t>
            </a:r>
            <a:r>
              <a:rPr lang="en-US" kern="100">
                <a:latin typeface="Aptos"/>
                <a:cs typeface="Calibri"/>
              </a:rPr>
              <a:t> </a:t>
            </a:r>
            <a:r>
              <a:rPr lang="en-US" kern="100">
                <a:latin typeface="Calibri"/>
                <a:ea typeface="Aptos" panose="020B0004020202020204" pitchFamily="34" charset="0"/>
                <a:cs typeface="Calibri"/>
              </a:rPr>
              <a:t>Next-gen will also provide one of the most frequent asks from our customers which is to support up to 500 databases per instance providing you a great consolidation solution.</a:t>
            </a:r>
          </a:p>
          <a:p>
            <a:endParaRPr lang="en-US" kern="100">
              <a:latin typeface="Calibri"/>
              <a:ea typeface="Aptos" panose="020B0004020202020204" pitchFamily="34" charset="0"/>
              <a:cs typeface="Calibri"/>
            </a:endParaRPr>
          </a:p>
          <a:p>
            <a:r>
              <a:rPr lang="en-US" sz="1800" b="1" i="1">
                <a:effectLst/>
                <a:latin typeface="Aptos" panose="020B0004020202020204" pitchFamily="34" charset="0"/>
                <a:ea typeface="Calibri" panose="020F0502020204030204" pitchFamily="34" charset="0"/>
                <a:cs typeface="Aptos" panose="020B0004020202020204" pitchFamily="34" charset="0"/>
              </a:rPr>
              <a:t>Next-Gen can deliver significantly better performance at the same cost as today’s General Purpose; additional costs will primarily depend on your IOPS requirements , which you can configure independently from vCore and storage</a:t>
            </a:r>
            <a:endParaRPr lang="en-US" b="1" kern="100">
              <a:latin typeface="Calibri"/>
              <a:ea typeface="Aptos" panose="020B0004020202020204" pitchFamily="34" charset="0"/>
              <a:cs typeface="Calibri"/>
            </a:endParaRPr>
          </a:p>
          <a:p>
            <a:endParaRPr lang="en-US" kern="100">
              <a:latin typeface="Calibri"/>
              <a:ea typeface="Aptos" panose="020B0004020202020204" pitchFamily="34" charset="0"/>
              <a:cs typeface="Calibri"/>
            </a:endParaRPr>
          </a:p>
          <a:p>
            <a:r>
              <a:rPr lang="en-US" kern="100">
                <a:latin typeface="Calibri"/>
                <a:ea typeface="Aptos" panose="020B0004020202020204" pitchFamily="34" charset="0"/>
                <a:cs typeface="Calibri"/>
              </a:rPr>
              <a:t>Once you have modernized with Next-Gen Managed Instance you may be looking for a new solution to gain insights into the performance and management of your deployments.</a:t>
            </a:r>
          </a:p>
          <a:p>
            <a:pPr fontAlgn="base">
              <a:buFont typeface="Arial" panose="020B0604020202020204" pitchFamily="34" charset="0"/>
            </a:pPr>
            <a:endParaRPr lang="en-US" sz="1600">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US" sz="1100">
              <a:latin typeface="Segoe UI"/>
              <a:ea typeface="Aptos" panose="020B0004020202020204" pitchFamily="34" charset="0"/>
              <a:cs typeface="Segoe UI"/>
            </a:endParaRPr>
          </a:p>
        </p:txBody>
      </p:sp>
      <p:sp>
        <p:nvSpPr>
          <p:cNvPr id="4" name="Header Placeholder 3">
            <a:extLst>
              <a:ext uri="{FF2B5EF4-FFF2-40B4-BE49-F238E27FC236}">
                <a16:creationId xmlns:a16="http://schemas.microsoft.com/office/drawing/2014/main" id="{2ECBDDF4-C77D-E9F3-C0CB-434D803EE81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CC46B9E-EDE1-31E2-F5B3-F1923A32E00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C5F3EA7-58D6-74E2-6C99-BFED88EA354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8B69D56-8146-605B-AC68-30F999A745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489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12:16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102</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404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4/11/2024 11:54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262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2090866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33661554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4/11/2024 11:54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420949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8.xml"/><Relationship Id="rId4" Type="http://schemas.openxmlformats.org/officeDocument/2006/relationships/image" Target="../media/image10.emf"/></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8.xml"/><Relationship Id="rId4" Type="http://schemas.openxmlformats.org/officeDocument/2006/relationships/image" Target="../media/image37.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icrosoft Az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19571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Microsoft Azure Title Slide Whit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919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off-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3886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off-whi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430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1447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blue-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2858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974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yellow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778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green">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8932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green 2">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70062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Slide blank">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653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70053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23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0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15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3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95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43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49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4/11/2024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62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49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7A41CFC-B5FA-7ADD-FECF-C8366F7C112E}"/>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a:t>Subtitle</a:t>
            </a:r>
          </a:p>
        </p:txBody>
      </p:sp>
    </p:spTree>
    <p:extLst>
      <p:ext uri="{BB962C8B-B14F-4D97-AF65-F5344CB8AC3E}">
        <p14:creationId xmlns:p14="http://schemas.microsoft.com/office/powerpoint/2010/main" val="379181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376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478101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753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948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4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009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838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927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3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347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71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17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08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372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29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72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dirty="0"/>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824556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015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73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91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43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435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7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35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033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81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15519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34881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71615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62991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6981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airport slide">
    <p:bg>
      <p:bgPr>
        <a:blipFill dpi="0" rotWithShape="1">
          <a:blip r:embed="rId2">
            <a:lum/>
            <a:extLst>
              <a:ext uri="{BEBA8EAE-BF5A-486C-A8C5-ECC9F3942E4B}">
                <a14:imgProps xmlns:a14="http://schemas.microsoft.com/office/drawing/2010/main">
                  <a14:imgLayer r:embed="rId3">
                    <a14:imgEffect>
                      <a14:brightnessContrast bright="20000" contrast="-20000"/>
                    </a14:imgEffect>
                  </a14:imgLayer>
                </a14:imgProps>
              </a:ext>
            </a:extLst>
          </a:blip>
          <a:srcRect/>
          <a:tile tx="0" ty="-482600" sx="84000" sy="84000" flip="none" algn="tl"/>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650F3E-06AB-1933-351C-2A62A9F00DE4}"/>
              </a:ext>
            </a:extLst>
          </p:cNvPr>
          <p:cNvSpPr/>
          <p:nvPr userDrawn="1"/>
        </p:nvSpPr>
        <p:spPr bwMode="auto">
          <a:xfrm>
            <a:off x="1194813" y="1052512"/>
            <a:ext cx="7772400" cy="3194051"/>
          </a:xfrm>
          <a:prstGeom prst="roundRect">
            <a:avLst>
              <a:gd name="adj" fmla="val 206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73F1C182-1CEF-1313-4F95-FC12C4F88A6A}"/>
              </a:ext>
            </a:extLst>
          </p:cNvPr>
          <p:cNvSpPr/>
          <p:nvPr userDrawn="1"/>
        </p:nvSpPr>
        <p:spPr bwMode="auto">
          <a:xfrm>
            <a:off x="1433514"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9228D01-A620-514D-E6AA-491CE308DDB2}"/>
              </a:ext>
            </a:extLst>
          </p:cNvPr>
          <p:cNvSpPr/>
          <p:nvPr userDrawn="1"/>
        </p:nvSpPr>
        <p:spPr bwMode="auto">
          <a:xfrm>
            <a:off x="3065069" y="1300762"/>
            <a:ext cx="1316432" cy="628650"/>
          </a:xfrm>
          <a:prstGeom prst="roundRect">
            <a:avLst>
              <a:gd name="adj" fmla="val 12879"/>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Demo</a:t>
            </a:r>
          </a:p>
        </p:txBody>
      </p:sp>
      <p:grpSp>
        <p:nvGrpSpPr>
          <p:cNvPr id="10" name="Group 9">
            <a:extLst>
              <a:ext uri="{FF2B5EF4-FFF2-40B4-BE49-F238E27FC236}">
                <a16:creationId xmlns:a16="http://schemas.microsoft.com/office/drawing/2014/main" id="{FAC6FB30-D264-C84E-27BC-B6DF8885A5C1}"/>
              </a:ext>
            </a:extLst>
          </p:cNvPr>
          <p:cNvGrpSpPr/>
          <p:nvPr userDrawn="1"/>
        </p:nvGrpSpPr>
        <p:grpSpPr>
          <a:xfrm>
            <a:off x="1507531" y="1457861"/>
            <a:ext cx="480614" cy="317430"/>
            <a:chOff x="897931" y="1892836"/>
            <a:chExt cx="480614" cy="317430"/>
          </a:xfrm>
        </p:grpSpPr>
        <p:sp>
          <p:nvSpPr>
            <p:cNvPr id="11" name="Freeform: Shape 10">
              <a:extLst>
                <a:ext uri="{FF2B5EF4-FFF2-40B4-BE49-F238E27FC236}">
                  <a16:creationId xmlns:a16="http://schemas.microsoft.com/office/drawing/2014/main" id="{61058D28-887F-4FDA-89C4-20ADF5B90E15}"/>
                </a:ext>
              </a:extLst>
            </p:cNvPr>
            <p:cNvSpPr/>
            <p:nvPr/>
          </p:nvSpPr>
          <p:spPr>
            <a:xfrm>
              <a:off x="897931" y="2187380"/>
              <a:ext cx="480614" cy="22886"/>
            </a:xfrm>
            <a:custGeom>
              <a:avLst/>
              <a:gdLst>
                <a:gd name="connsiteX0" fmla="*/ 0 w 480614"/>
                <a:gd name="connsiteY0" fmla="*/ 0 h 22886"/>
                <a:gd name="connsiteX1" fmla="*/ 480615 w 480614"/>
                <a:gd name="connsiteY1" fmla="*/ 0 h 22886"/>
                <a:gd name="connsiteX2" fmla="*/ 480615 w 480614"/>
                <a:gd name="connsiteY2" fmla="*/ 22886 h 22886"/>
                <a:gd name="connsiteX3" fmla="*/ 0 w 480614"/>
                <a:gd name="connsiteY3" fmla="*/ 22886 h 22886"/>
              </a:gdLst>
              <a:ahLst/>
              <a:cxnLst>
                <a:cxn ang="0">
                  <a:pos x="connsiteX0" y="connsiteY0"/>
                </a:cxn>
                <a:cxn ang="0">
                  <a:pos x="connsiteX1" y="connsiteY1"/>
                </a:cxn>
                <a:cxn ang="0">
                  <a:pos x="connsiteX2" y="connsiteY2"/>
                </a:cxn>
                <a:cxn ang="0">
                  <a:pos x="connsiteX3" y="connsiteY3"/>
                </a:cxn>
              </a:cxnLst>
              <a:rect l="l" t="t" r="r" b="b"/>
              <a:pathLst>
                <a:path w="480614" h="22886">
                  <a:moveTo>
                    <a:pt x="0" y="0"/>
                  </a:moveTo>
                  <a:lnTo>
                    <a:pt x="480615" y="0"/>
                  </a:lnTo>
                  <a:lnTo>
                    <a:pt x="480615" y="22886"/>
                  </a:lnTo>
                  <a:lnTo>
                    <a:pt x="0" y="22886"/>
                  </a:lnTo>
                  <a:close/>
                </a:path>
              </a:pathLst>
            </a:custGeom>
            <a:solidFill>
              <a:srgbClr val="000000"/>
            </a:solidFill>
            <a:ln w="565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EA7434-82C5-AA06-CCFE-CBDF189AF0C5}"/>
                </a:ext>
              </a:extLst>
            </p:cNvPr>
            <p:cNvSpPr/>
            <p:nvPr/>
          </p:nvSpPr>
          <p:spPr>
            <a:xfrm rot="20700000">
              <a:off x="903657" y="1892836"/>
              <a:ext cx="466574" cy="151527"/>
            </a:xfrm>
            <a:custGeom>
              <a:avLst/>
              <a:gdLst>
                <a:gd name="connsiteX0" fmla="*/ 51084 w 466574"/>
                <a:gd name="connsiteY0" fmla="*/ 146955 h 151527"/>
                <a:gd name="connsiteX1" fmla="*/ 37352 w 466574"/>
                <a:gd name="connsiteY1" fmla="*/ 138373 h 151527"/>
                <a:gd name="connsiteX2" fmla="*/ 568 w 466574"/>
                <a:gd name="connsiteY2" fmla="*/ 75802 h 151527"/>
                <a:gd name="connsiteX3" fmla="*/ 2224 w 466574"/>
                <a:gd name="connsiteY3" fmla="*/ 69837 h 151527"/>
                <a:gd name="connsiteX4" fmla="*/ 3474 w 466574"/>
                <a:gd name="connsiteY4" fmla="*/ 69365 h 151527"/>
                <a:gd name="connsiteX5" fmla="*/ 16989 w 466574"/>
                <a:gd name="connsiteY5" fmla="*/ 66504 h 151527"/>
                <a:gd name="connsiteX6" fmla="*/ 28231 w 466574"/>
                <a:gd name="connsiteY6" fmla="*/ 69365 h 151527"/>
                <a:gd name="connsiteX7" fmla="*/ 77838 w 466574"/>
                <a:gd name="connsiteY7" fmla="*/ 111853 h 151527"/>
                <a:gd name="connsiteX8" fmla="*/ 172073 w 466574"/>
                <a:gd name="connsiteY8" fmla="*/ 92080 h 151527"/>
                <a:gd name="connsiteX9" fmla="*/ 76093 w 466574"/>
                <a:gd name="connsiteY9" fmla="*/ 12189 h 151527"/>
                <a:gd name="connsiteX10" fmla="*/ 75543 w 466574"/>
                <a:gd name="connsiteY10" fmla="*/ 6015 h 151527"/>
                <a:gd name="connsiteX11" fmla="*/ 77998 w 466574"/>
                <a:gd name="connsiteY11" fmla="*/ 4539 h 151527"/>
                <a:gd name="connsiteX12" fmla="*/ 97841 w 466574"/>
                <a:gd name="connsiteY12" fmla="*/ 379 h 151527"/>
                <a:gd name="connsiteX13" fmla="*/ 108603 w 466574"/>
                <a:gd name="connsiteY13" fmla="*/ 1524 h 151527"/>
                <a:gd name="connsiteX14" fmla="*/ 266302 w 466574"/>
                <a:gd name="connsiteY14" fmla="*/ 72346 h 151527"/>
                <a:gd name="connsiteX15" fmla="*/ 399089 w 466574"/>
                <a:gd name="connsiteY15" fmla="*/ 44510 h 151527"/>
                <a:gd name="connsiteX16" fmla="*/ 466243 w 466574"/>
                <a:gd name="connsiteY16" fmla="*/ 66189 h 151527"/>
                <a:gd name="connsiteX17" fmla="*/ 427908 w 466574"/>
                <a:gd name="connsiteY17" fmla="*/ 96594 h 151527"/>
                <a:gd name="connsiteX18" fmla="*/ 206139 w 466574"/>
                <a:gd name="connsiteY18" fmla="*/ 143133 h 151527"/>
                <a:gd name="connsiteX19" fmla="*/ 94974 w 466574"/>
                <a:gd name="connsiteY19" fmla="*/ 150360 h 1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6574" h="151527">
                  <a:moveTo>
                    <a:pt x="51084" y="146955"/>
                  </a:moveTo>
                  <a:cubicBezTo>
                    <a:pt x="45380" y="146509"/>
                    <a:pt x="40253" y="143304"/>
                    <a:pt x="37352" y="138373"/>
                  </a:cubicBezTo>
                  <a:lnTo>
                    <a:pt x="568" y="75802"/>
                  </a:lnTo>
                  <a:cubicBezTo>
                    <a:pt x="-622" y="73697"/>
                    <a:pt x="119" y="71027"/>
                    <a:pt x="2224" y="69837"/>
                  </a:cubicBezTo>
                  <a:cubicBezTo>
                    <a:pt x="2614" y="69617"/>
                    <a:pt x="3036" y="69457"/>
                    <a:pt x="3474" y="69365"/>
                  </a:cubicBezTo>
                  <a:lnTo>
                    <a:pt x="16989" y="66504"/>
                  </a:lnTo>
                  <a:cubicBezTo>
                    <a:pt x="20977" y="65665"/>
                    <a:pt x="25129" y="66721"/>
                    <a:pt x="28231" y="69365"/>
                  </a:cubicBezTo>
                  <a:lnTo>
                    <a:pt x="77838" y="111853"/>
                  </a:lnTo>
                  <a:lnTo>
                    <a:pt x="172073" y="92080"/>
                  </a:lnTo>
                  <a:lnTo>
                    <a:pt x="76093" y="12189"/>
                  </a:lnTo>
                  <a:cubicBezTo>
                    <a:pt x="74236" y="10636"/>
                    <a:pt x="73990" y="7872"/>
                    <a:pt x="75543" y="6015"/>
                  </a:cubicBezTo>
                  <a:cubicBezTo>
                    <a:pt x="76173" y="5262"/>
                    <a:pt x="77037" y="4742"/>
                    <a:pt x="77998" y="4539"/>
                  </a:cubicBezTo>
                  <a:lnTo>
                    <a:pt x="97841" y="379"/>
                  </a:lnTo>
                  <a:cubicBezTo>
                    <a:pt x="101459" y="-387"/>
                    <a:pt x="105227" y="14"/>
                    <a:pt x="108603" y="1524"/>
                  </a:cubicBezTo>
                  <a:lnTo>
                    <a:pt x="266302" y="72346"/>
                  </a:lnTo>
                  <a:lnTo>
                    <a:pt x="399089" y="44510"/>
                  </a:lnTo>
                  <a:cubicBezTo>
                    <a:pt x="416219" y="40911"/>
                    <a:pt x="463548" y="53339"/>
                    <a:pt x="466243" y="66189"/>
                  </a:cubicBezTo>
                  <a:cubicBezTo>
                    <a:pt x="470740" y="87605"/>
                    <a:pt x="427908" y="96594"/>
                    <a:pt x="427908" y="96594"/>
                  </a:cubicBezTo>
                  <a:lnTo>
                    <a:pt x="206139" y="143133"/>
                  </a:lnTo>
                  <a:cubicBezTo>
                    <a:pt x="169614" y="150799"/>
                    <a:pt x="132184" y="153231"/>
                    <a:pt x="94974" y="150360"/>
                  </a:cubicBezTo>
                  <a:close/>
                </a:path>
              </a:pathLst>
            </a:custGeom>
            <a:solidFill>
              <a:srgbClr val="000000"/>
            </a:solidFill>
            <a:ln w="5655" cap="flat">
              <a:noFill/>
              <a:prstDash val="solid"/>
              <a:miter/>
            </a:ln>
          </p:spPr>
          <p:txBody>
            <a:bodyPr rtlCol="0" anchor="ctr"/>
            <a:lstStyle/>
            <a:p>
              <a:endParaRPr lang="en-US"/>
            </a:p>
          </p:txBody>
        </p:sp>
      </p:grpSp>
      <p:sp>
        <p:nvSpPr>
          <p:cNvPr id="13" name="Rectangle: Rounded Corners 12">
            <a:extLst>
              <a:ext uri="{FF2B5EF4-FFF2-40B4-BE49-F238E27FC236}">
                <a16:creationId xmlns:a16="http://schemas.microsoft.com/office/drawing/2014/main" id="{CBCE3772-712E-9430-4D93-FD14355756A9}"/>
              </a:ext>
            </a:extLst>
          </p:cNvPr>
          <p:cNvSpPr/>
          <p:nvPr userDrawn="1"/>
        </p:nvSpPr>
        <p:spPr bwMode="auto">
          <a:xfrm>
            <a:off x="2249291"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433512" y="2414999"/>
            <a:ext cx="7315200" cy="609398"/>
          </a:xfrm>
          <a:noFill/>
        </p:spPr>
        <p:txBody>
          <a:bodyPr vert="horz" wrap="square" lIns="0" tIns="0" rIns="0" bIns="0" rtlCol="0" anchor="ctr" anchorCtr="0">
            <a:spAutoFit/>
          </a:bodyPr>
          <a:lstStyle>
            <a:lvl1pPr>
              <a:defRPr lang="en-US" sz="4400" dirty="0">
                <a:solidFill>
                  <a:srgbClr val="FFB900"/>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1433512" y="3568065"/>
            <a:ext cx="7210426" cy="408623"/>
          </a:xfrm>
          <a:prstGeom prst="roundRect">
            <a:avLst/>
          </a:prstGeom>
          <a:solidFill>
            <a:srgbClr val="FFB900"/>
          </a:solidFill>
        </p:spPr>
        <p:txBody>
          <a:bodyPr wrap="square" lIns="91440" tIns="45720" rIns="91440" bIns="45720">
            <a:spAutoFit/>
          </a:bodyPr>
          <a:lstStyle>
            <a:lvl1pPr marL="0" indent="0">
              <a:spcBef>
                <a:spcPts val="0"/>
              </a:spcBef>
              <a:spcAft>
                <a:spcPts val="0"/>
              </a:spcAft>
              <a:buFont typeface="Arial" panose="020B0604020202020204" pitchFamily="34" charset="0"/>
              <a:buNone/>
              <a:defRPr sz="1800" b="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1173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4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15285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47378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95545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7873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87327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12237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1464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13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296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5304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669329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9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6522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94451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6992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5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1121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502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5808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219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t"/>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74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903">
          <p15:clr>
            <a:srgbClr val="5ACBF0"/>
          </p15:clr>
        </p15:guide>
        <p15:guide id="4" pos="3659">
          <p15:clr>
            <a:srgbClr val="5ACBF0"/>
          </p15:clr>
        </p15:guide>
        <p15:guide id="5" pos="402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4/11/2024</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Tree>
    <p:extLst>
      <p:ext uri="{BB962C8B-B14F-4D97-AF65-F5344CB8AC3E}">
        <p14:creationId xmlns:p14="http://schemas.microsoft.com/office/powerpoint/2010/main" val="2407653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4/11/2024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4/11/2024</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4/11/2024</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5" Type="http://schemas.openxmlformats.org/officeDocument/2006/relationships/theme" Target="../theme/theme3.xml"/><Relationship Id="rId4" Type="http://schemas.openxmlformats.org/officeDocument/2006/relationships/slideLayout" Target="../slideLayouts/slideLayout2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image" Target="../media/image6.emf"/><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theme" Target="../theme/theme5.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slideLayout" Target="../slideLayouts/slideLayout71.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42" Type="http://schemas.openxmlformats.org/officeDocument/2006/relationships/image" Target="../media/image1.emf"/><Relationship Id="rId7" Type="http://schemas.openxmlformats.org/officeDocument/2006/relationships/slideLayout" Target="../slideLayouts/slideLayout3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41" Type="http://schemas.openxmlformats.org/officeDocument/2006/relationships/theme" Target="../theme/theme6.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40" Type="http://schemas.openxmlformats.org/officeDocument/2006/relationships/slideLayout" Target="../slideLayouts/slideLayout7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slideLayout" Target="../slideLayouts/slideLayout7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26" Type="http://schemas.openxmlformats.org/officeDocument/2006/relationships/slideLayout" Target="../slideLayouts/slideLayout98.xml"/><Relationship Id="rId3" Type="http://schemas.openxmlformats.org/officeDocument/2006/relationships/slideLayout" Target="../slideLayouts/slideLayout75.xml"/><Relationship Id="rId21" Type="http://schemas.openxmlformats.org/officeDocument/2006/relationships/slideLayout" Target="../slideLayouts/slideLayout93.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slideLayout" Target="../slideLayouts/slideLayout92.xml"/><Relationship Id="rId29" Type="http://schemas.openxmlformats.org/officeDocument/2006/relationships/image" Target="../media/image16.png"/><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theme" Target="../theme/theme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25.xml"/><Relationship Id="rId21" Type="http://schemas.openxmlformats.org/officeDocument/2006/relationships/slideLayout" Target="../slideLayouts/slideLayout120.xml"/><Relationship Id="rId42" Type="http://schemas.openxmlformats.org/officeDocument/2006/relationships/slideLayout" Target="../slideLayouts/slideLayout141.xml"/><Relationship Id="rId47" Type="http://schemas.openxmlformats.org/officeDocument/2006/relationships/slideLayout" Target="../slideLayouts/slideLayout146.xml"/><Relationship Id="rId63" Type="http://schemas.openxmlformats.org/officeDocument/2006/relationships/slideLayout" Target="../slideLayouts/slideLayout162.xml"/><Relationship Id="rId68" Type="http://schemas.openxmlformats.org/officeDocument/2006/relationships/slideLayout" Target="../slideLayouts/slideLayout167.xml"/><Relationship Id="rId16" Type="http://schemas.openxmlformats.org/officeDocument/2006/relationships/slideLayout" Target="../slideLayouts/slideLayout115.xml"/><Relationship Id="rId11" Type="http://schemas.openxmlformats.org/officeDocument/2006/relationships/slideLayout" Target="../slideLayouts/slideLayout110.xml"/><Relationship Id="rId24" Type="http://schemas.openxmlformats.org/officeDocument/2006/relationships/slideLayout" Target="../slideLayouts/slideLayout123.xml"/><Relationship Id="rId32" Type="http://schemas.openxmlformats.org/officeDocument/2006/relationships/slideLayout" Target="../slideLayouts/slideLayout131.xml"/><Relationship Id="rId37" Type="http://schemas.openxmlformats.org/officeDocument/2006/relationships/slideLayout" Target="../slideLayouts/slideLayout136.xml"/><Relationship Id="rId40" Type="http://schemas.openxmlformats.org/officeDocument/2006/relationships/slideLayout" Target="../slideLayouts/slideLayout139.xml"/><Relationship Id="rId45" Type="http://schemas.openxmlformats.org/officeDocument/2006/relationships/slideLayout" Target="../slideLayouts/slideLayout144.xml"/><Relationship Id="rId53" Type="http://schemas.openxmlformats.org/officeDocument/2006/relationships/slideLayout" Target="../slideLayouts/slideLayout152.xml"/><Relationship Id="rId58" Type="http://schemas.openxmlformats.org/officeDocument/2006/relationships/slideLayout" Target="../slideLayouts/slideLayout157.xml"/><Relationship Id="rId66" Type="http://schemas.openxmlformats.org/officeDocument/2006/relationships/slideLayout" Target="../slideLayouts/slideLayout165.xml"/><Relationship Id="rId74" Type="http://schemas.openxmlformats.org/officeDocument/2006/relationships/slideLayout" Target="../slideLayouts/slideLayout173.xml"/><Relationship Id="rId79" Type="http://schemas.openxmlformats.org/officeDocument/2006/relationships/image" Target="../media/image19.svg"/><Relationship Id="rId5" Type="http://schemas.openxmlformats.org/officeDocument/2006/relationships/slideLayout" Target="../slideLayouts/slideLayout104.xml"/><Relationship Id="rId61" Type="http://schemas.openxmlformats.org/officeDocument/2006/relationships/slideLayout" Target="../slideLayouts/slideLayout160.xml"/><Relationship Id="rId19" Type="http://schemas.openxmlformats.org/officeDocument/2006/relationships/slideLayout" Target="../slideLayouts/slideLayout118.xml"/><Relationship Id="rId14" Type="http://schemas.openxmlformats.org/officeDocument/2006/relationships/slideLayout" Target="../slideLayouts/slideLayout113.xml"/><Relationship Id="rId22" Type="http://schemas.openxmlformats.org/officeDocument/2006/relationships/slideLayout" Target="../slideLayouts/slideLayout121.xml"/><Relationship Id="rId27" Type="http://schemas.openxmlformats.org/officeDocument/2006/relationships/slideLayout" Target="../slideLayouts/slideLayout126.xml"/><Relationship Id="rId30" Type="http://schemas.openxmlformats.org/officeDocument/2006/relationships/slideLayout" Target="../slideLayouts/slideLayout129.xml"/><Relationship Id="rId35" Type="http://schemas.openxmlformats.org/officeDocument/2006/relationships/slideLayout" Target="../slideLayouts/slideLayout134.xml"/><Relationship Id="rId43" Type="http://schemas.openxmlformats.org/officeDocument/2006/relationships/slideLayout" Target="../slideLayouts/slideLayout142.xml"/><Relationship Id="rId48" Type="http://schemas.openxmlformats.org/officeDocument/2006/relationships/slideLayout" Target="../slideLayouts/slideLayout147.xml"/><Relationship Id="rId56" Type="http://schemas.openxmlformats.org/officeDocument/2006/relationships/slideLayout" Target="../slideLayouts/slideLayout155.xml"/><Relationship Id="rId64" Type="http://schemas.openxmlformats.org/officeDocument/2006/relationships/slideLayout" Target="../slideLayouts/slideLayout163.xml"/><Relationship Id="rId69" Type="http://schemas.openxmlformats.org/officeDocument/2006/relationships/slideLayout" Target="../slideLayouts/slideLayout168.xml"/><Relationship Id="rId77" Type="http://schemas.openxmlformats.org/officeDocument/2006/relationships/theme" Target="../theme/theme8.xml"/><Relationship Id="rId8" Type="http://schemas.openxmlformats.org/officeDocument/2006/relationships/slideLayout" Target="../slideLayouts/slideLayout107.xml"/><Relationship Id="rId51" Type="http://schemas.openxmlformats.org/officeDocument/2006/relationships/slideLayout" Target="../slideLayouts/slideLayout150.xml"/><Relationship Id="rId72" Type="http://schemas.openxmlformats.org/officeDocument/2006/relationships/slideLayout" Target="../slideLayouts/slideLayout171.xml"/><Relationship Id="rId3" Type="http://schemas.openxmlformats.org/officeDocument/2006/relationships/slideLayout" Target="../slideLayouts/slideLayout102.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5" Type="http://schemas.openxmlformats.org/officeDocument/2006/relationships/slideLayout" Target="../slideLayouts/slideLayout124.xml"/><Relationship Id="rId33" Type="http://schemas.openxmlformats.org/officeDocument/2006/relationships/slideLayout" Target="../slideLayouts/slideLayout132.xml"/><Relationship Id="rId38" Type="http://schemas.openxmlformats.org/officeDocument/2006/relationships/slideLayout" Target="../slideLayouts/slideLayout137.xml"/><Relationship Id="rId46" Type="http://schemas.openxmlformats.org/officeDocument/2006/relationships/slideLayout" Target="../slideLayouts/slideLayout145.xml"/><Relationship Id="rId59" Type="http://schemas.openxmlformats.org/officeDocument/2006/relationships/slideLayout" Target="../slideLayouts/slideLayout158.xml"/><Relationship Id="rId67" Type="http://schemas.openxmlformats.org/officeDocument/2006/relationships/slideLayout" Target="../slideLayouts/slideLayout166.xml"/><Relationship Id="rId20" Type="http://schemas.openxmlformats.org/officeDocument/2006/relationships/slideLayout" Target="../slideLayouts/slideLayout119.xml"/><Relationship Id="rId41" Type="http://schemas.openxmlformats.org/officeDocument/2006/relationships/slideLayout" Target="../slideLayouts/slideLayout140.xml"/><Relationship Id="rId54" Type="http://schemas.openxmlformats.org/officeDocument/2006/relationships/slideLayout" Target="../slideLayouts/slideLayout153.xml"/><Relationship Id="rId62" Type="http://schemas.openxmlformats.org/officeDocument/2006/relationships/slideLayout" Target="../slideLayouts/slideLayout161.xml"/><Relationship Id="rId70" Type="http://schemas.openxmlformats.org/officeDocument/2006/relationships/slideLayout" Target="../slideLayouts/slideLayout169.xml"/><Relationship Id="rId75" Type="http://schemas.openxmlformats.org/officeDocument/2006/relationships/slideLayout" Target="../slideLayouts/slideLayout174.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5" Type="http://schemas.openxmlformats.org/officeDocument/2006/relationships/slideLayout" Target="../slideLayouts/slideLayout114.xml"/><Relationship Id="rId23" Type="http://schemas.openxmlformats.org/officeDocument/2006/relationships/slideLayout" Target="../slideLayouts/slideLayout122.xml"/><Relationship Id="rId28" Type="http://schemas.openxmlformats.org/officeDocument/2006/relationships/slideLayout" Target="../slideLayouts/slideLayout127.xml"/><Relationship Id="rId36" Type="http://schemas.openxmlformats.org/officeDocument/2006/relationships/slideLayout" Target="../slideLayouts/slideLayout135.xml"/><Relationship Id="rId49" Type="http://schemas.openxmlformats.org/officeDocument/2006/relationships/slideLayout" Target="../slideLayouts/slideLayout148.xml"/><Relationship Id="rId57" Type="http://schemas.openxmlformats.org/officeDocument/2006/relationships/slideLayout" Target="../slideLayouts/slideLayout156.xml"/><Relationship Id="rId10" Type="http://schemas.openxmlformats.org/officeDocument/2006/relationships/slideLayout" Target="../slideLayouts/slideLayout109.xml"/><Relationship Id="rId31" Type="http://schemas.openxmlformats.org/officeDocument/2006/relationships/slideLayout" Target="../slideLayouts/slideLayout130.xml"/><Relationship Id="rId44" Type="http://schemas.openxmlformats.org/officeDocument/2006/relationships/slideLayout" Target="../slideLayouts/slideLayout143.xml"/><Relationship Id="rId52" Type="http://schemas.openxmlformats.org/officeDocument/2006/relationships/slideLayout" Target="../slideLayouts/slideLayout151.xml"/><Relationship Id="rId60" Type="http://schemas.openxmlformats.org/officeDocument/2006/relationships/slideLayout" Target="../slideLayouts/slideLayout159.xml"/><Relationship Id="rId65" Type="http://schemas.openxmlformats.org/officeDocument/2006/relationships/slideLayout" Target="../slideLayouts/slideLayout164.xml"/><Relationship Id="rId73" Type="http://schemas.openxmlformats.org/officeDocument/2006/relationships/slideLayout" Target="../slideLayouts/slideLayout172.xml"/><Relationship Id="rId78" Type="http://schemas.openxmlformats.org/officeDocument/2006/relationships/image" Target="../media/image18.png"/><Relationship Id="rId4" Type="http://schemas.openxmlformats.org/officeDocument/2006/relationships/slideLayout" Target="../slideLayouts/slideLayout103.xml"/><Relationship Id="rId9" Type="http://schemas.openxmlformats.org/officeDocument/2006/relationships/slideLayout" Target="../slideLayouts/slideLayout108.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9" Type="http://schemas.openxmlformats.org/officeDocument/2006/relationships/slideLayout" Target="../slideLayouts/slideLayout138.xml"/><Relationship Id="rId34" Type="http://schemas.openxmlformats.org/officeDocument/2006/relationships/slideLayout" Target="../slideLayouts/slideLayout133.xml"/><Relationship Id="rId50" Type="http://schemas.openxmlformats.org/officeDocument/2006/relationships/slideLayout" Target="../slideLayouts/slideLayout149.xml"/><Relationship Id="rId55" Type="http://schemas.openxmlformats.org/officeDocument/2006/relationships/slideLayout" Target="../slideLayouts/slideLayout154.xml"/><Relationship Id="rId76" Type="http://schemas.openxmlformats.org/officeDocument/2006/relationships/slideLayout" Target="../slideLayouts/slideLayout175.xml"/><Relationship Id="rId7" Type="http://schemas.openxmlformats.org/officeDocument/2006/relationships/slideLayout" Target="../slideLayouts/slideLayout106.xml"/><Relationship Id="rId71" Type="http://schemas.openxmlformats.org/officeDocument/2006/relationships/slideLayout" Target="../slideLayouts/slideLayout170.xml"/><Relationship Id="rId2" Type="http://schemas.openxmlformats.org/officeDocument/2006/relationships/slideLayout" Target="../slideLayouts/slideLayout101.xml"/><Relationship Id="rId29"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71" r:id="rId14"/>
    <p:sldLayoutId id="2147485649" r:id="rId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 id="2147485570"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97390395"/>
      </p:ext>
    </p:extLst>
  </p:cSld>
  <p:clrMap bg1="lt1" tx1="dk1" bg2="lt2" tx2="dk2" accent1="accent1" accent2="accent2" accent3="accent3" accent4="accent4" accent5="accent5" accent6="accent6" hlink="hlink" folHlink="folHlink"/>
  <p:sldLayoutIdLst>
    <p:sldLayoutId id="2147485573" r:id="rId1"/>
    <p:sldLayoutId id="2147485574" r:id="rId2"/>
    <p:sldLayoutId id="2147485575" r:id="rId3"/>
    <p:sldLayoutId id="2147485576" r:id="rId4"/>
    <p:sldLayoutId id="2147485577" r:id="rId5"/>
    <p:sldLayoutId id="2147485578" r:id="rId6"/>
    <p:sldLayoutId id="2147485579" r:id="rId7"/>
    <p:sldLayoutId id="2147485580" r:id="rId8"/>
    <p:sldLayoutId id="2147485581" r:id="rId9"/>
    <p:sldLayoutId id="2147485582" r:id="rId10"/>
    <p:sldLayoutId id="2147485583" r:id="rId11"/>
    <p:sldLayoutId id="2147485584" r:id="rId12"/>
    <p:sldLayoutId id="2147485585" r:id="rId13"/>
    <p:sldLayoutId id="2147485586" r:id="rId14"/>
    <p:sldLayoutId id="2147485587" r:id="rId15"/>
    <p:sldLayoutId id="2147485588" r:id="rId16"/>
    <p:sldLayoutId id="2147485589" r:id="rId17"/>
    <p:sldLayoutId id="2147485590" r:id="rId18"/>
    <p:sldLayoutId id="2147485591" r:id="rId19"/>
    <p:sldLayoutId id="2147485592" r:id="rId20"/>
    <p:sldLayoutId id="2147485593" r:id="rId21"/>
    <p:sldLayoutId id="2147485594" r:id="rId22"/>
    <p:sldLayoutId id="2147485595" r:id="rId23"/>
    <p:sldLayoutId id="2147485596" r:id="rId24"/>
    <p:sldLayoutId id="2147485597" r:id="rId25"/>
    <p:sldLayoutId id="2147485598" r:id="rId26"/>
    <p:sldLayoutId id="2147485599" r:id="rId27"/>
    <p:sldLayoutId id="2147485600" r:id="rId28"/>
    <p:sldLayoutId id="2147485601" r:id="rId29"/>
    <p:sldLayoutId id="2147485602" r:id="rId30"/>
    <p:sldLayoutId id="2147485603" r:id="rId31"/>
    <p:sldLayoutId id="2147485604" r:id="rId32"/>
    <p:sldLayoutId id="2147485605" r:id="rId33"/>
    <p:sldLayoutId id="2147485606" r:id="rId34"/>
    <p:sldLayoutId id="2147485607" r:id="rId35"/>
    <p:sldLayoutId id="2147485608" r:id="rId36"/>
    <p:sldLayoutId id="2147485609" r:id="rId37"/>
    <p:sldLayoutId id="2147485610" r:id="rId38"/>
    <p:sldLayoutId id="2147485611" r:id="rId39"/>
    <p:sldLayoutId id="2147485612" r:id="rId40"/>
    <p:sldLayoutId id="2147485613" r:id="rId41"/>
    <p:sldLayoutId id="2147485614" r:id="rId42"/>
    <p:sldLayoutId id="2147485615" r:id="rId43"/>
    <p:sldLayoutId id="2147485616" r:id="rId44"/>
    <p:sldLayoutId id="2147485617" r:id="rId45"/>
    <p:sldLayoutId id="2147485618" r:id="rId46"/>
    <p:sldLayoutId id="2147485619" r:id="rId47"/>
    <p:sldLayoutId id="2147485620" r:id="rId48"/>
    <p:sldLayoutId id="2147485621" r:id="rId49"/>
    <p:sldLayoutId id="2147485622" r:id="rId50"/>
    <p:sldLayoutId id="2147485623" r:id="rId51"/>
    <p:sldLayoutId id="2147485624" r:id="rId52"/>
    <p:sldLayoutId id="2147485625" r:id="rId53"/>
    <p:sldLayoutId id="2147485626" r:id="rId54"/>
    <p:sldLayoutId id="2147485627" r:id="rId55"/>
    <p:sldLayoutId id="2147485628" r:id="rId56"/>
    <p:sldLayoutId id="2147485629" r:id="rId57"/>
    <p:sldLayoutId id="2147485630" r:id="rId58"/>
    <p:sldLayoutId id="2147485631" r:id="rId59"/>
    <p:sldLayoutId id="2147485632" r:id="rId60"/>
    <p:sldLayoutId id="2147485633" r:id="rId61"/>
    <p:sldLayoutId id="2147485634" r:id="rId62"/>
    <p:sldLayoutId id="2147485635" r:id="rId63"/>
    <p:sldLayoutId id="2147485636" r:id="rId64"/>
    <p:sldLayoutId id="2147485637" r:id="rId65"/>
    <p:sldLayoutId id="2147485638" r:id="rId66"/>
    <p:sldLayoutId id="2147485639" r:id="rId67"/>
    <p:sldLayoutId id="2147485640" r:id="rId68"/>
    <p:sldLayoutId id="2147485641" r:id="rId69"/>
    <p:sldLayoutId id="2147485642" r:id="rId70"/>
    <p:sldLayoutId id="2147485643" r:id="rId71"/>
    <p:sldLayoutId id="2147485644" r:id="rId72"/>
    <p:sldLayoutId id="2147485645" r:id="rId73"/>
    <p:sldLayoutId id="2147485646" r:id="rId74"/>
    <p:sldLayoutId id="2147485647" r:id="rId75"/>
    <p:sldLayoutId id="2147485648" r:id="rId7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104.jpe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102.png"/><Relationship Id="rId5" Type="http://schemas.openxmlformats.org/officeDocument/2006/relationships/image" Target="../media/image98.png"/><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image" Target="../media/image100.jpeg"/></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9.xml"/></Relationships>
</file>

<file path=ppt/slides/_rels/slide103.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65.svg"/></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65.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07.svg"/><Relationship Id="rId3" Type="http://schemas.openxmlformats.org/officeDocument/2006/relationships/image" Target="../media/image105.png"/><Relationship Id="rId7" Type="http://schemas.openxmlformats.org/officeDocument/2006/relationships/image" Target="../media/image71.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notesSlide" Target="../notesSlides/notesSlide9.xml"/><Relationship Id="rId16"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82.svg"/><Relationship Id="rId5" Type="http://schemas.openxmlformats.org/officeDocument/2006/relationships/image" Target="../media/image67.svg"/><Relationship Id="rId15" Type="http://schemas.openxmlformats.org/officeDocument/2006/relationships/image" Target="../media/image109.svg"/><Relationship Id="rId10"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65.svg"/><Relationship Id="rId14" Type="http://schemas.openxmlformats.org/officeDocument/2006/relationships/image" Target="../media/image108.png"/></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111.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13.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75.svg"/><Relationship Id="rId7" Type="http://schemas.openxmlformats.org/officeDocument/2006/relationships/image" Target="../media/image279.svg"/><Relationship Id="rId2" Type="http://schemas.openxmlformats.org/officeDocument/2006/relationships/image" Target="../media/image274.png"/><Relationship Id="rId1" Type="http://schemas.openxmlformats.org/officeDocument/2006/relationships/slideLayout" Target="../slideLayouts/slideLayout19.xml"/><Relationship Id="rId6" Type="http://schemas.openxmlformats.org/officeDocument/2006/relationships/image" Target="../media/image278.png"/><Relationship Id="rId11" Type="http://schemas.openxmlformats.org/officeDocument/2006/relationships/image" Target="../media/image283.svg"/><Relationship Id="rId5" Type="http://schemas.openxmlformats.org/officeDocument/2006/relationships/image" Target="../media/image277.sv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0.xml"/></Relationships>
</file>

<file path=ppt/slides/_rels/slide115.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96.xml"/><Relationship Id="rId1" Type="http://schemas.openxmlformats.org/officeDocument/2006/relationships/slideLayout" Target="../slideLayouts/slideLayout21.xml"/><Relationship Id="rId6" Type="http://schemas.openxmlformats.org/officeDocument/2006/relationships/hyperlink" Target="https://forms.office.com/r/F9XAP4uxb3" TargetMode="External"/><Relationship Id="rId5" Type="http://schemas.openxmlformats.org/officeDocument/2006/relationships/image" Target="../media/image285.png"/><Relationship Id="rId4" Type="http://schemas.openxmlformats.org/officeDocument/2006/relationships/hyperlink" Target="https://aka.ms/dbfleetmanager-prpr" TargetMode="External"/></Relationships>
</file>

<file path=ppt/slides/_rels/slide116.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7.xml"/><Relationship Id="rId1" Type="http://schemas.openxmlformats.org/officeDocument/2006/relationships/slideLayout" Target="../slideLayouts/slideLayout18.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7.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08.png"/><Relationship Id="rId7" Type="http://schemas.openxmlformats.org/officeDocument/2006/relationships/image" Target="../media/image64.png"/><Relationship Id="rId2" Type="http://schemas.openxmlformats.org/officeDocument/2006/relationships/notesSlide" Target="../notesSlides/notesSlide98.xml"/><Relationship Id="rId1" Type="http://schemas.openxmlformats.org/officeDocument/2006/relationships/slideLayout" Target="../slideLayouts/slideLayout18.xml"/><Relationship Id="rId6" Type="http://schemas.openxmlformats.org/officeDocument/2006/relationships/image" Target="../media/image187.png"/><Relationship Id="rId5" Type="http://schemas.openxmlformats.org/officeDocument/2006/relationships/image" Target="../media/image232.png"/><Relationship Id="rId10" Type="http://schemas.openxmlformats.org/officeDocument/2006/relationships/image" Target="../media/image287.svg"/><Relationship Id="rId4" Type="http://schemas.openxmlformats.org/officeDocument/2006/relationships/image" Target="../media/image109.svg"/><Relationship Id="rId9" Type="http://schemas.openxmlformats.org/officeDocument/2006/relationships/image" Target="../media/image286.png"/></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113.svg"/><Relationship Id="rId4" Type="http://schemas.openxmlformats.org/officeDocument/2006/relationships/image" Target="../media/image112.png"/></Relationships>
</file>

<file path=ppt/slides/_rels/slide12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1.xml"/><Relationship Id="rId1" Type="http://schemas.openxmlformats.org/officeDocument/2006/relationships/slideLayout" Target="../slideLayouts/slideLayout22.xml"/><Relationship Id="rId6" Type="http://schemas.openxmlformats.org/officeDocument/2006/relationships/image" Target="../media/image289.svg"/><Relationship Id="rId5" Type="http://schemas.openxmlformats.org/officeDocument/2006/relationships/image" Target="../media/image288.png"/><Relationship Id="rId4" Type="http://schemas.openxmlformats.org/officeDocument/2006/relationships/image" Target="../media/image109.svg"/></Relationships>
</file>

<file path=ppt/slides/_rels/slide12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2.xml"/><Relationship Id="rId1" Type="http://schemas.openxmlformats.org/officeDocument/2006/relationships/slideLayout" Target="../slideLayouts/slideLayout18.xml"/><Relationship Id="rId4" Type="http://schemas.openxmlformats.org/officeDocument/2006/relationships/image" Target="../media/image86.svg"/></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22.xml"/><Relationship Id="rId4" Type="http://schemas.openxmlformats.org/officeDocument/2006/relationships/image" Target="../media/image86.svg"/></Relationships>
</file>

<file path=ppt/slides/_rels/slide1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04.xml"/><Relationship Id="rId1" Type="http://schemas.openxmlformats.org/officeDocument/2006/relationships/slideLayout" Target="../slideLayouts/slideLayout22.xml"/></Relationships>
</file>

<file path=ppt/slides/_rels/slide124.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5.xml"/><Relationship Id="rId1" Type="http://schemas.openxmlformats.org/officeDocument/2006/relationships/slideLayout" Target="../slideLayouts/slideLayout22.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6.xml"/><Relationship Id="rId1" Type="http://schemas.openxmlformats.org/officeDocument/2006/relationships/slideLayout" Target="../slideLayouts/slideLayout22.xml"/><Relationship Id="rId6" Type="http://schemas.openxmlformats.org/officeDocument/2006/relationships/hyperlink" Target="license-free%20standby%20replica" TargetMode="External"/><Relationship Id="rId5" Type="http://schemas.openxmlformats.org/officeDocument/2006/relationships/image" Target="../media/image91.jpeg"/><Relationship Id="rId4" Type="http://schemas.openxmlformats.org/officeDocument/2006/relationships/image" Target="../media/image65.svg"/></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27.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8" Type="http://schemas.openxmlformats.org/officeDocument/2006/relationships/image" Target="../media/image296.svg"/><Relationship Id="rId3" Type="http://schemas.openxmlformats.org/officeDocument/2006/relationships/image" Target="../media/image291.png"/><Relationship Id="rId7" Type="http://schemas.openxmlformats.org/officeDocument/2006/relationships/image" Target="../media/image295.png"/><Relationship Id="rId12" Type="http://schemas.openxmlformats.org/officeDocument/2006/relationships/image" Target="../media/image300.svg"/><Relationship Id="rId2" Type="http://schemas.openxmlformats.org/officeDocument/2006/relationships/notesSlide" Target="../notesSlides/notesSlide108.xml"/><Relationship Id="rId1" Type="http://schemas.openxmlformats.org/officeDocument/2006/relationships/slideLayout" Target="../slideLayouts/slideLayout15.xml"/><Relationship Id="rId6" Type="http://schemas.openxmlformats.org/officeDocument/2006/relationships/image" Target="../media/image294.svg"/><Relationship Id="rId11" Type="http://schemas.openxmlformats.org/officeDocument/2006/relationships/image" Target="../media/image299.png"/><Relationship Id="rId5" Type="http://schemas.openxmlformats.org/officeDocument/2006/relationships/image" Target="../media/image293.png"/><Relationship Id="rId10" Type="http://schemas.openxmlformats.org/officeDocument/2006/relationships/image" Target="../media/image298.svg"/><Relationship Id="rId4" Type="http://schemas.openxmlformats.org/officeDocument/2006/relationships/image" Target="../media/image292.svg"/><Relationship Id="rId9" Type="http://schemas.openxmlformats.org/officeDocument/2006/relationships/image" Target="../media/image297.png"/></Relationships>
</file>

<file path=ppt/slides/_rels/slide12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1.png"/><Relationship Id="rId7" Type="http://schemas.openxmlformats.org/officeDocument/2006/relationships/hyperlink" Target="https://learn.microsoft.com/en-us/azure/azure-sql/database/elastic-jobs-overview" TargetMode="External"/><Relationship Id="rId2" Type="http://schemas.openxmlformats.org/officeDocument/2006/relationships/notesSlide" Target="../notesSlides/notesSlide109.xml"/><Relationship Id="rId1" Type="http://schemas.openxmlformats.org/officeDocument/2006/relationships/slideLayout" Target="../slideLayouts/slideLayout5.xml"/><Relationship Id="rId6" Type="http://schemas.openxmlformats.org/officeDocument/2006/relationships/hyperlink" Target="https://learn.microsoft.com/en-us/sql/relational-databases/performance/optimized-locking" TargetMode="External"/><Relationship Id="rId5" Type="http://schemas.openxmlformats.org/officeDocument/2006/relationships/image" Target="../media/image303.png"/><Relationship Id="rId4" Type="http://schemas.openxmlformats.org/officeDocument/2006/relationships/image" Target="../media/image302.png"/><Relationship Id="rId9" Type="http://schemas.openxmlformats.org/officeDocument/2006/relationships/image" Target="../media/image305.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svg"/><Relationship Id="rId18" Type="http://schemas.openxmlformats.org/officeDocument/2006/relationships/image" Target="../media/image319.svg"/><Relationship Id="rId26" Type="http://schemas.openxmlformats.org/officeDocument/2006/relationships/image" Target="../media/image157.svg"/><Relationship Id="rId3" Type="http://schemas.openxmlformats.org/officeDocument/2006/relationships/image" Target="../media/image306.png"/><Relationship Id="rId21" Type="http://schemas.openxmlformats.org/officeDocument/2006/relationships/image" Target="../media/image322.png"/><Relationship Id="rId7" Type="http://schemas.openxmlformats.org/officeDocument/2006/relationships/image" Target="../media/image65.svg"/><Relationship Id="rId12" Type="http://schemas.openxmlformats.org/officeDocument/2006/relationships/image" Target="../media/image313.png"/><Relationship Id="rId17" Type="http://schemas.openxmlformats.org/officeDocument/2006/relationships/image" Target="../media/image318.png"/><Relationship Id="rId25" Type="http://schemas.openxmlformats.org/officeDocument/2006/relationships/image" Target="../media/image156.png"/><Relationship Id="rId2" Type="http://schemas.openxmlformats.org/officeDocument/2006/relationships/notesSlide" Target="../notesSlides/notesSlide110.xml"/><Relationship Id="rId16" Type="http://schemas.openxmlformats.org/officeDocument/2006/relationships/image" Target="../media/image317.jpeg"/><Relationship Id="rId20" Type="http://schemas.openxmlformats.org/officeDocument/2006/relationships/image" Target="../media/image321.sv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312.svg"/><Relationship Id="rId24" Type="http://schemas.openxmlformats.org/officeDocument/2006/relationships/image" Target="../media/image155.png"/><Relationship Id="rId5" Type="http://schemas.openxmlformats.org/officeDocument/2006/relationships/image" Target="../media/image308.emf"/><Relationship Id="rId15" Type="http://schemas.openxmlformats.org/officeDocument/2006/relationships/image" Target="../media/image316.svg"/><Relationship Id="rId23" Type="http://schemas.openxmlformats.org/officeDocument/2006/relationships/image" Target="../media/image324.png"/><Relationship Id="rId10" Type="http://schemas.openxmlformats.org/officeDocument/2006/relationships/image" Target="../media/image311.png"/><Relationship Id="rId19" Type="http://schemas.openxmlformats.org/officeDocument/2006/relationships/image" Target="../media/image320.png"/><Relationship Id="rId4" Type="http://schemas.openxmlformats.org/officeDocument/2006/relationships/image" Target="../media/image307.svg"/><Relationship Id="rId9" Type="http://schemas.openxmlformats.org/officeDocument/2006/relationships/image" Target="../media/image310.svg"/><Relationship Id="rId14" Type="http://schemas.openxmlformats.org/officeDocument/2006/relationships/image" Target="../media/image315.png"/><Relationship Id="rId22" Type="http://schemas.openxmlformats.org/officeDocument/2006/relationships/image" Target="../media/image323.svg"/><Relationship Id="rId27" Type="http://schemas.openxmlformats.org/officeDocument/2006/relationships/hyperlink" Target="https://aka.ms/regex-preview-signup" TargetMode="External"/></Relationships>
</file>

<file path=ppt/slides/_rels/slide13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png"/><Relationship Id="rId7" Type="http://schemas.openxmlformats.org/officeDocument/2006/relationships/image" Target="../media/image329.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328.svg"/><Relationship Id="rId5" Type="http://schemas.openxmlformats.org/officeDocument/2006/relationships/image" Target="../media/image327.png"/><Relationship Id="rId10" Type="http://schemas.openxmlformats.org/officeDocument/2006/relationships/image" Target="../media/image332.svg"/><Relationship Id="rId4" Type="http://schemas.openxmlformats.org/officeDocument/2006/relationships/image" Target="../media/image326.svg"/><Relationship Id="rId9" Type="http://schemas.openxmlformats.org/officeDocument/2006/relationships/image" Target="../media/image331.png"/></Relationships>
</file>

<file path=ppt/slides/_rels/slide132.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112.xml"/><Relationship Id="rId1" Type="http://schemas.openxmlformats.org/officeDocument/2006/relationships/slideLayout" Target="../slideLayouts/slideLayout124.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334.png"/></Relationships>
</file>

<file path=ppt/slides/_rels/slide133.xml.rels><?xml version="1.0" encoding="UTF-8" standalone="yes"?>
<Relationships xmlns="http://schemas.openxmlformats.org/package/2006/relationships"><Relationship Id="rId8" Type="http://schemas.openxmlformats.org/officeDocument/2006/relationships/image" Target="../media/image338.svg"/><Relationship Id="rId13" Type="http://schemas.openxmlformats.org/officeDocument/2006/relationships/image" Target="../media/image343.png"/><Relationship Id="rId18" Type="http://schemas.openxmlformats.org/officeDocument/2006/relationships/image" Target="../media/image348.svg"/><Relationship Id="rId3" Type="http://schemas.openxmlformats.org/officeDocument/2006/relationships/image" Target="../media/image335.png"/><Relationship Id="rId21" Type="http://schemas.openxmlformats.org/officeDocument/2006/relationships/image" Target="../media/image351.png"/><Relationship Id="rId7" Type="http://schemas.openxmlformats.org/officeDocument/2006/relationships/image" Target="../media/image337.png"/><Relationship Id="rId12" Type="http://schemas.openxmlformats.org/officeDocument/2006/relationships/image" Target="../media/image342.svg"/><Relationship Id="rId17" Type="http://schemas.openxmlformats.org/officeDocument/2006/relationships/image" Target="../media/image347.png"/><Relationship Id="rId2" Type="http://schemas.openxmlformats.org/officeDocument/2006/relationships/notesSlide" Target="../notesSlides/notesSlide113.xml"/><Relationship Id="rId16" Type="http://schemas.openxmlformats.org/officeDocument/2006/relationships/image" Target="../media/image346.svg"/><Relationship Id="rId20" Type="http://schemas.openxmlformats.org/officeDocument/2006/relationships/image" Target="../media/image350.svg"/><Relationship Id="rId1" Type="http://schemas.openxmlformats.org/officeDocument/2006/relationships/slideLayout" Target="../slideLayouts/slideLayout14.xml"/><Relationship Id="rId6" Type="http://schemas.openxmlformats.org/officeDocument/2006/relationships/image" Target="../media/image65.svg"/><Relationship Id="rId11" Type="http://schemas.openxmlformats.org/officeDocument/2006/relationships/image" Target="../media/image341.png"/><Relationship Id="rId5" Type="http://schemas.openxmlformats.org/officeDocument/2006/relationships/image" Target="../media/image64.png"/><Relationship Id="rId15" Type="http://schemas.openxmlformats.org/officeDocument/2006/relationships/image" Target="../media/image345.png"/><Relationship Id="rId10" Type="http://schemas.openxmlformats.org/officeDocument/2006/relationships/image" Target="../media/image340.svg"/><Relationship Id="rId19" Type="http://schemas.openxmlformats.org/officeDocument/2006/relationships/image" Target="../media/image349.png"/><Relationship Id="rId4" Type="http://schemas.openxmlformats.org/officeDocument/2006/relationships/image" Target="../media/image336.png"/><Relationship Id="rId9" Type="http://schemas.openxmlformats.org/officeDocument/2006/relationships/image" Target="../media/image339.png"/><Relationship Id="rId14" Type="http://schemas.openxmlformats.org/officeDocument/2006/relationships/image" Target="../media/image344.svg"/></Relationships>
</file>

<file path=ppt/slides/_rels/slide134.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66.png"/><Relationship Id="rId3" Type="http://schemas.openxmlformats.org/officeDocument/2006/relationships/hyperlink" Target="https://aka.ms/sqlserver2022mechanics" TargetMode="External"/><Relationship Id="rId7" Type="http://schemas.openxmlformats.org/officeDocument/2006/relationships/image" Target="../media/image355.jpeg"/><Relationship Id="rId12" Type="http://schemas.openxmlformats.org/officeDocument/2006/relationships/image" Target="../media/image71.sv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354.svg"/><Relationship Id="rId11" Type="http://schemas.openxmlformats.org/officeDocument/2006/relationships/image" Target="../media/image70.png"/><Relationship Id="rId5" Type="http://schemas.openxmlformats.org/officeDocument/2006/relationships/image" Target="../media/image353.png"/><Relationship Id="rId15" Type="http://schemas.openxmlformats.org/officeDocument/2006/relationships/image" Target="../media/image232.png"/><Relationship Id="rId10" Type="http://schemas.openxmlformats.org/officeDocument/2006/relationships/image" Target="../media/image65.svg"/><Relationship Id="rId4" Type="http://schemas.openxmlformats.org/officeDocument/2006/relationships/image" Target="../media/image352.png"/><Relationship Id="rId9" Type="http://schemas.openxmlformats.org/officeDocument/2006/relationships/image" Target="../media/image64.png"/><Relationship Id="rId14" Type="http://schemas.openxmlformats.org/officeDocument/2006/relationships/image" Target="../media/image67.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4.jpeg"/><Relationship Id="rId4" Type="http://schemas.openxmlformats.org/officeDocument/2006/relationships/image" Target="../media/image67.svg"/></Relationships>
</file>

<file path=ppt/slides/_rels/slide15.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75.png"/><Relationship Id="rId18" Type="http://schemas.openxmlformats.org/officeDocument/2006/relationships/image" Target="../media/image71.svg"/><Relationship Id="rId26" Type="http://schemas.openxmlformats.org/officeDocument/2006/relationships/image" Target="../media/image124.svg"/><Relationship Id="rId3" Type="http://schemas.openxmlformats.org/officeDocument/2006/relationships/image" Target="../media/image110.png"/><Relationship Id="rId21" Type="http://schemas.openxmlformats.org/officeDocument/2006/relationships/image" Target="../media/image81.png"/><Relationship Id="rId7" Type="http://schemas.openxmlformats.org/officeDocument/2006/relationships/image" Target="../media/image117.png"/><Relationship Id="rId12" Type="http://schemas.openxmlformats.org/officeDocument/2006/relationships/image" Target="../media/image120.svg"/><Relationship Id="rId17" Type="http://schemas.openxmlformats.org/officeDocument/2006/relationships/image" Target="../media/image70.png"/><Relationship Id="rId25" Type="http://schemas.openxmlformats.org/officeDocument/2006/relationships/image" Target="../media/image123.png"/><Relationship Id="rId2" Type="http://schemas.openxmlformats.org/officeDocument/2006/relationships/notesSlide" Target="../notesSlides/notesSlide13.xml"/><Relationship Id="rId16" Type="http://schemas.openxmlformats.org/officeDocument/2006/relationships/image" Target="../media/image67.svg"/><Relationship Id="rId20" Type="http://schemas.openxmlformats.org/officeDocument/2006/relationships/image" Target="../media/image65.svg"/><Relationship Id="rId1" Type="http://schemas.openxmlformats.org/officeDocument/2006/relationships/slideLayout" Target="../slideLayouts/slideLayout6.xml"/><Relationship Id="rId6" Type="http://schemas.openxmlformats.org/officeDocument/2006/relationships/image" Target="../media/image116.svg"/><Relationship Id="rId11" Type="http://schemas.openxmlformats.org/officeDocument/2006/relationships/image" Target="../media/image119.png"/><Relationship Id="rId24" Type="http://schemas.openxmlformats.org/officeDocument/2006/relationships/image" Target="../media/image122.svg"/><Relationship Id="rId5" Type="http://schemas.openxmlformats.org/officeDocument/2006/relationships/image" Target="../media/image115.png"/><Relationship Id="rId15" Type="http://schemas.openxmlformats.org/officeDocument/2006/relationships/image" Target="../media/image66.png"/><Relationship Id="rId23" Type="http://schemas.openxmlformats.org/officeDocument/2006/relationships/image" Target="../media/image121.png"/><Relationship Id="rId10" Type="http://schemas.openxmlformats.org/officeDocument/2006/relationships/image" Target="../media/image80.svg"/><Relationship Id="rId19" Type="http://schemas.openxmlformats.org/officeDocument/2006/relationships/image" Target="../media/image64.png"/><Relationship Id="rId4" Type="http://schemas.openxmlformats.org/officeDocument/2006/relationships/image" Target="../media/image111.svg"/><Relationship Id="rId9" Type="http://schemas.openxmlformats.org/officeDocument/2006/relationships/image" Target="../media/image79.png"/><Relationship Id="rId14" Type="http://schemas.openxmlformats.org/officeDocument/2006/relationships/image" Target="../media/image76.svg"/><Relationship Id="rId22" Type="http://schemas.openxmlformats.org/officeDocument/2006/relationships/image" Target="../media/image82.svg"/></Relationships>
</file>

<file path=ppt/slides/_rels/slide1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svg"/><Relationship Id="rId18" Type="http://schemas.openxmlformats.org/officeDocument/2006/relationships/image" Target="../media/image66.png"/><Relationship Id="rId26" Type="http://schemas.openxmlformats.org/officeDocument/2006/relationships/image" Target="../media/image141.svg"/><Relationship Id="rId3" Type="http://schemas.openxmlformats.org/officeDocument/2006/relationships/image" Target="../media/image106.png"/><Relationship Id="rId21" Type="http://schemas.openxmlformats.org/officeDocument/2006/relationships/image" Target="../media/image71.sv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5" Type="http://schemas.openxmlformats.org/officeDocument/2006/relationships/image" Target="../media/image140.png"/><Relationship Id="rId2" Type="http://schemas.openxmlformats.org/officeDocument/2006/relationships/notesSlide" Target="../notesSlides/notesSlide14.xml"/><Relationship Id="rId16" Type="http://schemas.openxmlformats.org/officeDocument/2006/relationships/image" Target="../media/image136.png"/><Relationship Id="rId20" Type="http://schemas.openxmlformats.org/officeDocument/2006/relationships/image" Target="../media/image70.png"/><Relationship Id="rId29"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126.svg"/><Relationship Id="rId11" Type="http://schemas.openxmlformats.org/officeDocument/2006/relationships/image" Target="../media/image131.png"/><Relationship Id="rId24" Type="http://schemas.openxmlformats.org/officeDocument/2006/relationships/image" Target="../media/image139.svg"/><Relationship Id="rId5" Type="http://schemas.openxmlformats.org/officeDocument/2006/relationships/image" Target="../media/image125.png"/><Relationship Id="rId15" Type="http://schemas.openxmlformats.org/officeDocument/2006/relationships/image" Target="../media/image135.svg"/><Relationship Id="rId23" Type="http://schemas.openxmlformats.org/officeDocument/2006/relationships/image" Target="../media/image138.png"/><Relationship Id="rId28" Type="http://schemas.openxmlformats.org/officeDocument/2006/relationships/image" Target="../media/image143.svg"/><Relationship Id="rId10" Type="http://schemas.openxmlformats.org/officeDocument/2006/relationships/image" Target="../media/image130.svg"/><Relationship Id="rId19" Type="http://schemas.openxmlformats.org/officeDocument/2006/relationships/image" Target="../media/image67.svg"/><Relationship Id="rId4" Type="http://schemas.openxmlformats.org/officeDocument/2006/relationships/image" Target="../media/image107.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63.png"/><Relationship Id="rId27" Type="http://schemas.openxmlformats.org/officeDocument/2006/relationships/image" Target="../media/image142.png"/><Relationship Id="rId30" Type="http://schemas.openxmlformats.org/officeDocument/2006/relationships/image" Target="../media/image145.svg"/></Relationships>
</file>

<file path=ppt/slides/_rels/slide17.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81.png"/><Relationship Id="rId7"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9.svg"/></Relationships>
</file>

<file path=ppt/slides/_rels/slide2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71.svg"/><Relationship Id="rId18" Type="http://schemas.openxmlformats.org/officeDocument/2006/relationships/image" Target="../media/image153.png"/><Relationship Id="rId3" Type="http://schemas.openxmlformats.org/officeDocument/2006/relationships/image" Target="../media/image68.png"/><Relationship Id="rId21" Type="http://schemas.openxmlformats.org/officeDocument/2006/relationships/image" Target="../media/image156.png"/><Relationship Id="rId7" Type="http://schemas.openxmlformats.org/officeDocument/2006/relationships/image" Target="../media/image109.svg"/><Relationship Id="rId12" Type="http://schemas.openxmlformats.org/officeDocument/2006/relationships/image" Target="../media/image70.png"/><Relationship Id="rId17" Type="http://schemas.openxmlformats.org/officeDocument/2006/relationships/image" Target="../media/image152.png"/><Relationship Id="rId2" Type="http://schemas.openxmlformats.org/officeDocument/2006/relationships/notesSlide" Target="../notesSlides/notesSlide19.xml"/><Relationship Id="rId16" Type="http://schemas.openxmlformats.org/officeDocument/2006/relationships/image" Target="../media/image151.emf"/><Relationship Id="rId20"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67.svg"/><Relationship Id="rId5" Type="http://schemas.openxmlformats.org/officeDocument/2006/relationships/image" Target="../media/image148.emf"/><Relationship Id="rId15" Type="http://schemas.openxmlformats.org/officeDocument/2006/relationships/image" Target="../media/image65.svg"/><Relationship Id="rId10" Type="http://schemas.openxmlformats.org/officeDocument/2006/relationships/image" Target="../media/image66.png"/><Relationship Id="rId19" Type="http://schemas.openxmlformats.org/officeDocument/2006/relationships/image" Target="../media/image154.svg"/><Relationship Id="rId4" Type="http://schemas.openxmlformats.org/officeDocument/2006/relationships/image" Target="../media/image69.svg"/><Relationship Id="rId9" Type="http://schemas.openxmlformats.org/officeDocument/2006/relationships/image" Target="../media/image150.svg"/><Relationship Id="rId14" Type="http://schemas.openxmlformats.org/officeDocument/2006/relationships/image" Target="../media/image64.png"/><Relationship Id="rId22" Type="http://schemas.openxmlformats.org/officeDocument/2006/relationships/image" Target="../media/image157.svg"/></Relationships>
</file>

<file path=ppt/slides/_rels/slide2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7.sv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5.svg"/><Relationship Id="rId3" Type="http://schemas.openxmlformats.org/officeDocument/2006/relationships/image" Target="../media/image63.png"/><Relationship Id="rId7" Type="http://schemas.openxmlformats.org/officeDocument/2006/relationships/image" Target="../media/image159.svg"/><Relationship Id="rId12" Type="http://schemas.openxmlformats.org/officeDocument/2006/relationships/image" Target="../media/image64.png"/><Relationship Id="rId17" Type="http://schemas.openxmlformats.org/officeDocument/2006/relationships/image" Target="../media/image161.svg"/><Relationship Id="rId2" Type="http://schemas.openxmlformats.org/officeDocument/2006/relationships/notesSlide" Target="../notesSlides/notesSlide21.xml"/><Relationship Id="rId16"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71.svg"/><Relationship Id="rId5" Type="http://schemas.openxmlformats.org/officeDocument/2006/relationships/image" Target="../media/image109.svg"/><Relationship Id="rId15" Type="http://schemas.openxmlformats.org/officeDocument/2006/relationships/image" Target="../media/image69.svg"/><Relationship Id="rId10" Type="http://schemas.openxmlformats.org/officeDocument/2006/relationships/image" Target="../media/image70.png"/><Relationship Id="rId4" Type="http://schemas.openxmlformats.org/officeDocument/2006/relationships/image" Target="../media/image108.png"/><Relationship Id="rId9" Type="http://schemas.openxmlformats.org/officeDocument/2006/relationships/image" Target="../media/image67.sv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62.png"/><Relationship Id="rId7" Type="http://schemas.openxmlformats.org/officeDocument/2006/relationships/image" Target="../media/image67.sv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66.png"/><Relationship Id="rId5" Type="http://schemas.openxmlformats.org/officeDocument/2006/relationships/image" Target="../media/image163.png"/><Relationship Id="rId4" Type="http://schemas.openxmlformats.org/officeDocument/2006/relationships/hyperlink" Target="https://docs.microsoft.com/en-us/azure/azure-sql/virtual-machines/linux/sql-server-on-linux-vm-what-is-iaas-overview"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diagramLayout" Target="../diagrams/layout2.xml"/><Relationship Id="rId7" Type="http://schemas.openxmlformats.org/officeDocument/2006/relationships/image" Target="../media/image64.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71.svg"/><Relationship Id="rId4" Type="http://schemas.openxmlformats.org/officeDocument/2006/relationships/diagramQuickStyle" Target="../diagrams/quickStyle2.xml"/><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azure-sql/managed-instance/free-offer" TargetMode="External"/><Relationship Id="rId3" Type="http://schemas.openxmlformats.org/officeDocument/2006/relationships/image" Target="../media/image70.png"/><Relationship Id="rId7" Type="http://schemas.openxmlformats.org/officeDocument/2006/relationships/image" Target="../media/image16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64.png"/><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8.xml"/><Relationship Id="rId5" Type="http://schemas.openxmlformats.org/officeDocument/2006/relationships/image" Target="../media/image166.png"/><Relationship Id="rId4" Type="http://schemas.openxmlformats.org/officeDocument/2006/relationships/image" Target="../media/image65.sv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64.png"/><Relationship Id="rId3" Type="http://schemas.openxmlformats.org/officeDocument/2006/relationships/diagramData" Target="../diagrams/data3.xml"/><Relationship Id="rId21" Type="http://schemas.openxmlformats.org/officeDocument/2006/relationships/image" Target="../media/image71.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67.svg"/><Relationship Id="rId10" Type="http://schemas.openxmlformats.org/officeDocument/2006/relationships/diagramQuickStyle" Target="../diagrams/quickStyle4.xml"/><Relationship Id="rId19" Type="http://schemas.openxmlformats.org/officeDocument/2006/relationships/image" Target="../media/image65.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67.png"/><Relationship Id="rId7" Type="http://schemas.openxmlformats.org/officeDocument/2006/relationships/hyperlink" Target="https://es.wikipedia.org/wiki/Apple" TargetMode="External"/><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98.png"/><Relationship Id="rId5" Type="http://schemas.openxmlformats.org/officeDocument/2006/relationships/image" Target="../media/image169.gif"/><Relationship Id="rId4" Type="http://schemas.openxmlformats.org/officeDocument/2006/relationships/image" Target="../media/image168.png"/><Relationship Id="rId9" Type="http://schemas.openxmlformats.org/officeDocument/2006/relationships/hyperlink" Target="http://pngimg.com/download/2698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72.svg"/><Relationship Id="rId18" Type="http://schemas.openxmlformats.org/officeDocument/2006/relationships/image" Target="../media/image175.png"/><Relationship Id="rId3" Type="http://schemas.openxmlformats.org/officeDocument/2006/relationships/image" Target="../media/image170.png"/><Relationship Id="rId21" Type="http://schemas.openxmlformats.org/officeDocument/2006/relationships/image" Target="../media/image178.svg"/><Relationship Id="rId7" Type="http://schemas.openxmlformats.org/officeDocument/2006/relationships/image" Target="../media/image71.svg"/><Relationship Id="rId12" Type="http://schemas.openxmlformats.org/officeDocument/2006/relationships/image" Target="../media/image171.png"/><Relationship Id="rId17" Type="http://schemas.openxmlformats.org/officeDocument/2006/relationships/image" Target="../media/image82.svg"/><Relationship Id="rId25" Type="http://schemas.openxmlformats.org/officeDocument/2006/relationships/hyperlink" Target="https://learn.microsoft.com/en-us/sql/sql-server/azure-arc/migration-assessment" TargetMode="External"/><Relationship Id="rId2" Type="http://schemas.openxmlformats.org/officeDocument/2006/relationships/notesSlide" Target="../notesSlides/notesSlide27.xml"/><Relationship Id="rId16" Type="http://schemas.openxmlformats.org/officeDocument/2006/relationships/image" Target="../media/image81.png"/><Relationship Id="rId20" Type="http://schemas.openxmlformats.org/officeDocument/2006/relationships/image" Target="../media/image177.png"/><Relationship Id="rId1" Type="http://schemas.openxmlformats.org/officeDocument/2006/relationships/slideLayout" Target="../slideLayouts/slideLayout18.xml"/><Relationship Id="rId6" Type="http://schemas.openxmlformats.org/officeDocument/2006/relationships/image" Target="../media/image70.png"/><Relationship Id="rId11" Type="http://schemas.openxmlformats.org/officeDocument/2006/relationships/image" Target="../media/image65.svg"/><Relationship Id="rId24" Type="http://schemas.openxmlformats.org/officeDocument/2006/relationships/image" Target="../media/image180.svg"/><Relationship Id="rId5" Type="http://schemas.openxmlformats.org/officeDocument/2006/relationships/image" Target="../media/image109.svg"/><Relationship Id="rId15" Type="http://schemas.openxmlformats.org/officeDocument/2006/relationships/image" Target="../media/image174.svg"/><Relationship Id="rId23" Type="http://schemas.openxmlformats.org/officeDocument/2006/relationships/image" Target="../media/image179.png"/><Relationship Id="rId10" Type="http://schemas.openxmlformats.org/officeDocument/2006/relationships/image" Target="../media/image64.png"/><Relationship Id="rId19" Type="http://schemas.openxmlformats.org/officeDocument/2006/relationships/image" Target="../media/image176.png"/><Relationship Id="rId4" Type="http://schemas.openxmlformats.org/officeDocument/2006/relationships/image" Target="../media/image108.png"/><Relationship Id="rId9" Type="http://schemas.openxmlformats.org/officeDocument/2006/relationships/image" Target="../media/image67.svg"/><Relationship Id="rId14" Type="http://schemas.openxmlformats.org/officeDocument/2006/relationships/image" Target="../media/image173.png"/><Relationship Id="rId22" Type="http://schemas.openxmlformats.org/officeDocument/2006/relationships/image" Target="../media/image9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65.svg"/><Relationship Id="rId11" Type="http://schemas.openxmlformats.org/officeDocument/2006/relationships/image" Target="../media/image181.png"/><Relationship Id="rId5" Type="http://schemas.openxmlformats.org/officeDocument/2006/relationships/image" Target="../media/image64.png"/><Relationship Id="rId10" Type="http://schemas.openxmlformats.org/officeDocument/2006/relationships/image" Target="../media/image109.svg"/><Relationship Id="rId4" Type="http://schemas.openxmlformats.org/officeDocument/2006/relationships/image" Target="../media/image67.svg"/><Relationship Id="rId9" Type="http://schemas.openxmlformats.org/officeDocument/2006/relationships/image" Target="../media/image108.png"/></Relationships>
</file>

<file path=ppt/slides/_rels/slide33.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7.png"/><Relationship Id="rId18" Type="http://schemas.openxmlformats.org/officeDocument/2006/relationships/image" Target="../media/image190.svg"/><Relationship Id="rId3" Type="http://schemas.openxmlformats.org/officeDocument/2006/relationships/image" Target="../media/image108.png"/><Relationship Id="rId7" Type="http://schemas.openxmlformats.org/officeDocument/2006/relationships/image" Target="../media/image183.png"/><Relationship Id="rId12" Type="http://schemas.openxmlformats.org/officeDocument/2006/relationships/image" Target="../media/image186.svg"/><Relationship Id="rId17" Type="http://schemas.openxmlformats.org/officeDocument/2006/relationships/image" Target="../media/image189.png"/><Relationship Id="rId2" Type="http://schemas.openxmlformats.org/officeDocument/2006/relationships/notesSlide" Target="../notesSlides/notesSlide29.xml"/><Relationship Id="rId16" Type="http://schemas.openxmlformats.org/officeDocument/2006/relationships/image" Target="../media/image188.png"/><Relationship Id="rId20" Type="http://schemas.openxmlformats.org/officeDocument/2006/relationships/image" Target="../media/image111.svg"/><Relationship Id="rId1" Type="http://schemas.openxmlformats.org/officeDocument/2006/relationships/slideLayout" Target="../slideLayouts/slideLayout16.xml"/><Relationship Id="rId6" Type="http://schemas.openxmlformats.org/officeDocument/2006/relationships/image" Target="../media/image182.png"/><Relationship Id="rId11" Type="http://schemas.openxmlformats.org/officeDocument/2006/relationships/image" Target="../media/image185.png"/><Relationship Id="rId5" Type="http://schemas.openxmlformats.org/officeDocument/2006/relationships/image" Target="../media/image63.png"/><Relationship Id="rId15" Type="http://schemas.openxmlformats.org/officeDocument/2006/relationships/image" Target="../media/image154.svg"/><Relationship Id="rId10" Type="http://schemas.openxmlformats.org/officeDocument/2006/relationships/image" Target="../media/image65.svg"/><Relationship Id="rId19" Type="http://schemas.openxmlformats.org/officeDocument/2006/relationships/image" Target="../media/image110.png"/><Relationship Id="rId4" Type="http://schemas.openxmlformats.org/officeDocument/2006/relationships/image" Target="../media/image109.svg"/><Relationship Id="rId9" Type="http://schemas.openxmlformats.org/officeDocument/2006/relationships/image" Target="../media/image64.png"/><Relationship Id="rId14" Type="http://schemas.openxmlformats.org/officeDocument/2006/relationships/image" Target="../media/image153.png"/></Relationships>
</file>

<file path=ppt/slides/_rels/slide34.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98.png"/><Relationship Id="rId18" Type="http://schemas.openxmlformats.org/officeDocument/2006/relationships/image" Target="../media/image201.jpeg"/><Relationship Id="rId3" Type="http://schemas.openxmlformats.org/officeDocument/2006/relationships/image" Target="../media/image191.png"/><Relationship Id="rId7" Type="http://schemas.openxmlformats.org/officeDocument/2006/relationships/image" Target="../media/image154.svg"/><Relationship Id="rId12" Type="http://schemas.openxmlformats.org/officeDocument/2006/relationships/image" Target="../media/image197.svg"/><Relationship Id="rId17" Type="http://schemas.openxmlformats.org/officeDocument/2006/relationships/image" Target="../media/image111.svg"/><Relationship Id="rId2" Type="http://schemas.openxmlformats.org/officeDocument/2006/relationships/notesSlide" Target="../notesSlides/notesSlide30.xml"/><Relationship Id="rId16" Type="http://schemas.openxmlformats.org/officeDocument/2006/relationships/image" Target="../media/image110.png"/><Relationship Id="rId20" Type="http://schemas.openxmlformats.org/officeDocument/2006/relationships/image" Target="../media/image180.svg"/><Relationship Id="rId1" Type="http://schemas.openxmlformats.org/officeDocument/2006/relationships/slideLayout" Target="../slideLayouts/slideLayout6.xml"/><Relationship Id="rId6" Type="http://schemas.openxmlformats.org/officeDocument/2006/relationships/image" Target="../media/image153.png"/><Relationship Id="rId11" Type="http://schemas.openxmlformats.org/officeDocument/2006/relationships/image" Target="../media/image196.png"/><Relationship Id="rId5" Type="http://schemas.openxmlformats.org/officeDocument/2006/relationships/image" Target="../media/image193.emf"/><Relationship Id="rId15" Type="http://schemas.openxmlformats.org/officeDocument/2006/relationships/image" Target="../media/image200.svg"/><Relationship Id="rId10" Type="http://schemas.openxmlformats.org/officeDocument/2006/relationships/image" Target="../media/image195.svg"/><Relationship Id="rId19" Type="http://schemas.openxmlformats.org/officeDocument/2006/relationships/image" Target="../media/image179.png"/><Relationship Id="rId4" Type="http://schemas.openxmlformats.org/officeDocument/2006/relationships/image" Target="../media/image192.svg"/><Relationship Id="rId9" Type="http://schemas.openxmlformats.org/officeDocument/2006/relationships/image" Target="../media/image194.png"/><Relationship Id="rId14" Type="http://schemas.openxmlformats.org/officeDocument/2006/relationships/image" Target="../media/image19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67.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slide" Target="slide5.xml"/><Relationship Id="rId7" Type="http://schemas.openxmlformats.org/officeDocument/2006/relationships/slide" Target="slide56.xml"/><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2.xml"/><Relationship Id="rId16" Type="http://schemas.openxmlformats.org/officeDocument/2006/relationships/image" Target="../media/image69.svg"/><Relationship Id="rId1" Type="http://schemas.openxmlformats.org/officeDocument/2006/relationships/slideLayout" Target="../slideLayouts/slideLayout6.xml"/><Relationship Id="rId6" Type="http://schemas.openxmlformats.org/officeDocument/2006/relationships/slide" Target="slide38.xml"/><Relationship Id="rId11" Type="http://schemas.openxmlformats.org/officeDocument/2006/relationships/image" Target="../media/image64.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slide" Target="slide20.xml"/><Relationship Id="rId9" Type="http://schemas.openxmlformats.org/officeDocument/2006/relationships/slide" Target="slide89.xml"/><Relationship Id="rId14" Type="http://schemas.openxmlformats.org/officeDocument/2006/relationships/image" Target="../media/image67.svg"/></Relationships>
</file>

<file path=ppt/slides/_rels/slide40.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202.png"/><Relationship Id="rId18" Type="http://schemas.openxmlformats.org/officeDocument/2006/relationships/image" Target="../media/image207.svg"/><Relationship Id="rId3" Type="http://schemas.openxmlformats.org/officeDocument/2006/relationships/image" Target="../media/image160.png"/><Relationship Id="rId21" Type="http://schemas.openxmlformats.org/officeDocument/2006/relationships/image" Target="../media/image106.png"/><Relationship Id="rId7" Type="http://schemas.openxmlformats.org/officeDocument/2006/relationships/image" Target="../media/image81.png"/><Relationship Id="rId12" Type="http://schemas.openxmlformats.org/officeDocument/2006/relationships/image" Target="../media/image109.svg"/><Relationship Id="rId17" Type="http://schemas.openxmlformats.org/officeDocument/2006/relationships/image" Target="../media/image206.png"/><Relationship Id="rId2" Type="http://schemas.openxmlformats.org/officeDocument/2006/relationships/notesSlide" Target="../notesSlides/notesSlide36.xml"/><Relationship Id="rId16" Type="http://schemas.openxmlformats.org/officeDocument/2006/relationships/image" Target="../media/image205.svg"/><Relationship Id="rId20" Type="http://schemas.openxmlformats.org/officeDocument/2006/relationships/image" Target="../media/image159.svg"/><Relationship Id="rId1" Type="http://schemas.openxmlformats.org/officeDocument/2006/relationships/slideLayout" Target="../slideLayouts/slideLayout6.xml"/><Relationship Id="rId6" Type="http://schemas.openxmlformats.org/officeDocument/2006/relationships/image" Target="../media/image111.svg"/><Relationship Id="rId11" Type="http://schemas.openxmlformats.org/officeDocument/2006/relationships/image" Target="../media/image108.png"/><Relationship Id="rId5" Type="http://schemas.openxmlformats.org/officeDocument/2006/relationships/image" Target="../media/image110.png"/><Relationship Id="rId15" Type="http://schemas.openxmlformats.org/officeDocument/2006/relationships/image" Target="../media/image204.png"/><Relationship Id="rId10" Type="http://schemas.openxmlformats.org/officeDocument/2006/relationships/image" Target="../media/image90.svg"/><Relationship Id="rId19" Type="http://schemas.openxmlformats.org/officeDocument/2006/relationships/image" Target="../media/image158.png"/><Relationship Id="rId4" Type="http://schemas.openxmlformats.org/officeDocument/2006/relationships/image" Target="../media/image161.svg"/><Relationship Id="rId9" Type="http://schemas.openxmlformats.org/officeDocument/2006/relationships/image" Target="../media/image89.png"/><Relationship Id="rId14" Type="http://schemas.openxmlformats.org/officeDocument/2006/relationships/image" Target="../media/image203.svg"/><Relationship Id="rId22" Type="http://schemas.openxmlformats.org/officeDocument/2006/relationships/image" Target="../media/image107.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hyperlink" Target="https://azure.microsoft.com/en-us/pricing/vm-selector/" TargetMode="External"/><Relationship Id="rId7" Type="http://schemas.openxmlformats.org/officeDocument/2006/relationships/image" Target="../media/image209.png"/><Relationship Id="rId2" Type="http://schemas.openxmlformats.org/officeDocument/2006/relationships/notesSlide" Target="../notesSlides/notesSlide37.xml"/><Relationship Id="rId1" Type="http://schemas.openxmlformats.org/officeDocument/2006/relationships/slideLayout" Target="../slideLayouts/slideLayout65.xml"/><Relationship Id="rId6" Type="http://schemas.openxmlformats.org/officeDocument/2006/relationships/image" Target="../media/image208.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89.png"/><Relationship Id="rId7" Type="http://schemas.openxmlformats.org/officeDocument/2006/relationships/image" Target="../media/image215.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jpeg"/><Relationship Id="rId4" Type="http://schemas.openxmlformats.org/officeDocument/2006/relationships/image" Target="../media/image90.svg"/></Relationships>
</file>

<file path=ppt/slides/_rels/slide4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223.svg"/><Relationship Id="rId3" Type="http://schemas.openxmlformats.org/officeDocument/2006/relationships/image" Target="../media/image217.png"/><Relationship Id="rId7" Type="http://schemas.openxmlformats.org/officeDocument/2006/relationships/image" Target="../media/image219.svg"/><Relationship Id="rId12" Type="http://schemas.openxmlformats.org/officeDocument/2006/relationships/image" Target="../media/image222.png"/><Relationship Id="rId2" Type="http://schemas.openxmlformats.org/officeDocument/2006/relationships/notesSlide" Target="../notesSlides/notesSlide39.xml"/><Relationship Id="rId1" Type="http://schemas.openxmlformats.org/officeDocument/2006/relationships/slideLayout" Target="../slideLayouts/slideLayout18.xml"/><Relationship Id="rId6" Type="http://schemas.openxmlformats.org/officeDocument/2006/relationships/image" Target="../media/image218.png"/><Relationship Id="rId11" Type="http://schemas.openxmlformats.org/officeDocument/2006/relationships/image" Target="../media/image221.svg"/><Relationship Id="rId5" Type="http://schemas.openxmlformats.org/officeDocument/2006/relationships/image" Target="../media/image200.svg"/><Relationship Id="rId10" Type="http://schemas.openxmlformats.org/officeDocument/2006/relationships/image" Target="../media/image220.png"/><Relationship Id="rId4" Type="http://schemas.openxmlformats.org/officeDocument/2006/relationships/image" Target="../media/image199.png"/><Relationship Id="rId9" Type="http://schemas.openxmlformats.org/officeDocument/2006/relationships/image" Target="../media/image109.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90.svg"/></Relationships>
</file>

<file path=ppt/slides/_rels/slide4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2.xml"/><Relationship Id="rId1" Type="http://schemas.openxmlformats.org/officeDocument/2006/relationships/slideLayout" Target="../slideLayouts/slideLayout43.xml"/><Relationship Id="rId5" Type="http://schemas.openxmlformats.org/officeDocument/2006/relationships/image" Target="../media/image226.svg"/><Relationship Id="rId4" Type="http://schemas.openxmlformats.org/officeDocument/2006/relationships/image" Target="../media/image225.png"/></Relationships>
</file>

<file path=ppt/slides/_rels/slide49.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27.png"/><Relationship Id="rId7"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67.xml"/><Relationship Id="rId6" Type="http://schemas.openxmlformats.org/officeDocument/2006/relationships/image" Target="../media/image226.svg"/><Relationship Id="rId5" Type="http://schemas.openxmlformats.org/officeDocument/2006/relationships/image" Target="../media/image225.png"/><Relationship Id="rId4" Type="http://schemas.openxmlformats.org/officeDocument/2006/relationships/image" Target="../media/image228.svg"/></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161.svg"/><Relationship Id="rId18" Type="http://schemas.openxmlformats.org/officeDocument/2006/relationships/diagramQuickStyle" Target="../diagrams/quickStyle8.xml"/><Relationship Id="rId3" Type="http://schemas.openxmlformats.org/officeDocument/2006/relationships/image" Target="../media/image108.png"/><Relationship Id="rId21" Type="http://schemas.openxmlformats.org/officeDocument/2006/relationships/image" Target="../media/image230.png"/><Relationship Id="rId7" Type="http://schemas.openxmlformats.org/officeDocument/2006/relationships/image" Target="../media/image66.png"/><Relationship Id="rId12" Type="http://schemas.openxmlformats.org/officeDocument/2006/relationships/image" Target="../media/image160.png"/><Relationship Id="rId17" Type="http://schemas.openxmlformats.org/officeDocument/2006/relationships/diagramLayout" Target="../diagrams/layout8.xml"/><Relationship Id="rId2" Type="http://schemas.openxmlformats.org/officeDocument/2006/relationships/notesSlide" Target="../notesSlides/notesSlide44.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229.png"/><Relationship Id="rId5" Type="http://schemas.openxmlformats.org/officeDocument/2006/relationships/image" Target="../media/image81.png"/><Relationship Id="rId15" Type="http://schemas.openxmlformats.org/officeDocument/2006/relationships/image" Target="../media/image159.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80.svg"/><Relationship Id="rId19" Type="http://schemas.openxmlformats.org/officeDocument/2006/relationships/diagramColors" Target="../diagrams/colors8.xml"/><Relationship Id="rId4" Type="http://schemas.openxmlformats.org/officeDocument/2006/relationships/image" Target="../media/image109.svg"/><Relationship Id="rId9" Type="http://schemas.openxmlformats.org/officeDocument/2006/relationships/image" Target="../media/image179.png"/><Relationship Id="rId14" Type="http://schemas.openxmlformats.org/officeDocument/2006/relationships/image" Target="../media/image158.png"/><Relationship Id="rId22" Type="http://schemas.openxmlformats.org/officeDocument/2006/relationships/image" Target="../media/image231.svg"/></Relationships>
</file>

<file path=ppt/slides/_rels/slide51.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6.svg"/><Relationship Id="rId3" Type="http://schemas.openxmlformats.org/officeDocument/2006/relationships/image" Target="../media/image108.png"/><Relationship Id="rId7" Type="http://schemas.openxmlformats.org/officeDocument/2006/relationships/image" Target="../media/image67.svg"/><Relationship Id="rId12" Type="http://schemas.openxmlformats.org/officeDocument/2006/relationships/image" Target="../media/image235.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234.svg"/><Relationship Id="rId4" Type="http://schemas.openxmlformats.org/officeDocument/2006/relationships/image" Target="../media/image109.svg"/><Relationship Id="rId9" Type="http://schemas.openxmlformats.org/officeDocument/2006/relationships/image" Target="../media/image233.png"/><Relationship Id="rId14" Type="http://schemas.openxmlformats.org/officeDocument/2006/relationships/image" Target="../media/image23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01.jpeg"/><Relationship Id="rId7" Type="http://schemas.openxmlformats.org/officeDocument/2006/relationships/image" Target="../media/image109.svg"/><Relationship Id="rId2" Type="http://schemas.openxmlformats.org/officeDocument/2006/relationships/image" Target="../media/image238.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240.svg"/><Relationship Id="rId3" Type="http://schemas.openxmlformats.org/officeDocument/2006/relationships/image" Target="../media/image184.png"/><Relationship Id="rId7" Type="http://schemas.openxmlformats.org/officeDocument/2006/relationships/image" Target="../media/image200.svg"/><Relationship Id="rId12" Type="http://schemas.openxmlformats.org/officeDocument/2006/relationships/image" Target="../media/image239.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99.png"/><Relationship Id="rId11" Type="http://schemas.openxmlformats.org/officeDocument/2006/relationships/image" Target="../media/image67.svg"/><Relationship Id="rId5" Type="http://schemas.openxmlformats.org/officeDocument/2006/relationships/image" Target="../media/image195.svg"/><Relationship Id="rId10" Type="http://schemas.openxmlformats.org/officeDocument/2006/relationships/image" Target="../media/image66.png"/><Relationship Id="rId4" Type="http://schemas.openxmlformats.org/officeDocument/2006/relationships/image" Target="../media/image194.png"/><Relationship Id="rId9" Type="http://schemas.openxmlformats.org/officeDocument/2006/relationships/image" Target="../media/image111.svg"/></Relationships>
</file>

<file path=ppt/slides/_rels/slide5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4.svg"/><Relationship Id="rId4" Type="http://schemas.openxmlformats.org/officeDocument/2006/relationships/image" Target="../media/image73.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4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44.emf"/></Relationships>
</file>

<file path=ppt/slides/_rels/slide6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48.svg"/><Relationship Id="rId4" Type="http://schemas.openxmlformats.org/officeDocument/2006/relationships/image" Target="../media/image247.png"/></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181.png"/><Relationship Id="rId4" Type="http://schemas.openxmlformats.org/officeDocument/2006/relationships/image" Target="../media/image249.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1.png"/><Relationship Id="rId4"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70.png"/><Relationship Id="rId18" Type="http://schemas.openxmlformats.org/officeDocument/2006/relationships/image" Target="../media/image84.svg"/><Relationship Id="rId3" Type="http://schemas.openxmlformats.org/officeDocument/2006/relationships/image" Target="../media/image75.png"/><Relationship Id="rId21" Type="http://schemas.openxmlformats.org/officeDocument/2006/relationships/image" Target="../media/image87.png"/><Relationship Id="rId7" Type="http://schemas.openxmlformats.org/officeDocument/2006/relationships/image" Target="../media/image79.png"/><Relationship Id="rId12" Type="http://schemas.openxmlformats.org/officeDocument/2006/relationships/image" Target="../media/image65.svg"/><Relationship Id="rId17" Type="http://schemas.openxmlformats.org/officeDocument/2006/relationships/image" Target="../media/image83.png"/><Relationship Id="rId2" Type="http://schemas.openxmlformats.org/officeDocument/2006/relationships/notesSlide" Target="../notesSlides/notesSlide5.xml"/><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slideLayout" Target="../slideLayouts/slideLayout6.xml"/><Relationship Id="rId6" Type="http://schemas.openxmlformats.org/officeDocument/2006/relationships/image" Target="../media/image78.svg"/><Relationship Id="rId11" Type="http://schemas.openxmlformats.org/officeDocument/2006/relationships/image" Target="../media/image64.png"/><Relationship Id="rId5" Type="http://schemas.openxmlformats.org/officeDocument/2006/relationships/image" Target="../media/image77.png"/><Relationship Id="rId15" Type="http://schemas.openxmlformats.org/officeDocument/2006/relationships/image" Target="../media/image81.png"/><Relationship Id="rId10" Type="http://schemas.openxmlformats.org/officeDocument/2006/relationships/image" Target="../media/image67.svg"/><Relationship Id="rId19" Type="http://schemas.openxmlformats.org/officeDocument/2006/relationships/image" Target="../media/image85.png"/><Relationship Id="rId4" Type="http://schemas.openxmlformats.org/officeDocument/2006/relationships/image" Target="../media/image76.svg"/><Relationship Id="rId9" Type="http://schemas.openxmlformats.org/officeDocument/2006/relationships/image" Target="../media/image66.png"/><Relationship Id="rId14" Type="http://schemas.openxmlformats.org/officeDocument/2006/relationships/image" Target="../media/image71.svg"/><Relationship Id="rId22" Type="http://schemas.openxmlformats.org/officeDocument/2006/relationships/image" Target="../media/image88.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71.svg"/></Relationships>
</file>

<file path=ppt/slides/_rels/slide72.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azure/azure-sql/managed-instance/free-offer" TargetMode="External"/><Relationship Id="rId2" Type="http://schemas.openxmlformats.org/officeDocument/2006/relationships/notesSlide" Target="../notesSlides/notesSlide64.xml"/><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5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5.xml"/><Relationship Id="rId4" Type="http://schemas.openxmlformats.org/officeDocument/2006/relationships/image" Target="../media/image257.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64.png"/><Relationship Id="rId3"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91.jpeg"/><Relationship Id="rId2" Type="http://schemas.openxmlformats.org/officeDocument/2006/relationships/notesSlide" Target="../notesSlides/notesSlide6.xml"/><Relationship Id="rId16" Type="http://schemas.openxmlformats.org/officeDocument/2006/relationships/image" Target="../media/image82.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70.png"/><Relationship Id="rId5" Type="http://schemas.openxmlformats.org/officeDocument/2006/relationships/image" Target="../media/image75.png"/><Relationship Id="rId15" Type="http://schemas.openxmlformats.org/officeDocument/2006/relationships/image" Target="../media/image81.png"/><Relationship Id="rId10" Type="http://schemas.openxmlformats.org/officeDocument/2006/relationships/image" Target="../media/image90.svg"/><Relationship Id="rId4" Type="http://schemas.openxmlformats.org/officeDocument/2006/relationships/image" Target="../media/image80.svg"/><Relationship Id="rId9" Type="http://schemas.openxmlformats.org/officeDocument/2006/relationships/image" Target="../media/image89.png"/><Relationship Id="rId14" Type="http://schemas.openxmlformats.org/officeDocument/2006/relationships/image" Target="../media/image65.svg"/></Relationships>
</file>

<file path=ppt/slides/_rels/slide80.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66.xml"/><Relationship Id="rId1" Type="http://schemas.openxmlformats.org/officeDocument/2006/relationships/slideLayout" Target="../slideLayouts/slideLayout124.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259.sv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2.xml.rels><?xml version="1.0" encoding="UTF-8" standalone="yes"?>
<Relationships xmlns="http://schemas.openxmlformats.org/package/2006/relationships"><Relationship Id="rId8" Type="http://schemas.openxmlformats.org/officeDocument/2006/relationships/image" Target="../media/image180.svg"/><Relationship Id="rId13" Type="http://schemas.openxmlformats.org/officeDocument/2006/relationships/image" Target="../media/image159.svg"/><Relationship Id="rId18" Type="http://schemas.microsoft.com/office/2007/relationships/diagramDrawing" Target="../diagrams/drawing13.xml"/><Relationship Id="rId3" Type="http://schemas.openxmlformats.org/officeDocument/2006/relationships/image" Target="../media/image108.png"/><Relationship Id="rId21" Type="http://schemas.openxmlformats.org/officeDocument/2006/relationships/image" Target="../media/image66.png"/><Relationship Id="rId7" Type="http://schemas.openxmlformats.org/officeDocument/2006/relationships/image" Target="../media/image179.png"/><Relationship Id="rId12" Type="http://schemas.openxmlformats.org/officeDocument/2006/relationships/image" Target="../media/image158.png"/><Relationship Id="rId17" Type="http://schemas.openxmlformats.org/officeDocument/2006/relationships/diagramColors" Target="../diagrams/colors13.xml"/><Relationship Id="rId2" Type="http://schemas.openxmlformats.org/officeDocument/2006/relationships/notesSlide" Target="../notesSlides/notesSlide68.xml"/><Relationship Id="rId16" Type="http://schemas.openxmlformats.org/officeDocument/2006/relationships/diagramQuickStyle" Target="../diagrams/quickStyle13.xml"/><Relationship Id="rId20" Type="http://schemas.openxmlformats.org/officeDocument/2006/relationships/image" Target="../media/image71.svg"/><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161.svg"/><Relationship Id="rId5" Type="http://schemas.openxmlformats.org/officeDocument/2006/relationships/image" Target="../media/image81.png"/><Relationship Id="rId15" Type="http://schemas.openxmlformats.org/officeDocument/2006/relationships/diagramLayout" Target="../diagrams/layout13.xml"/><Relationship Id="rId10" Type="http://schemas.openxmlformats.org/officeDocument/2006/relationships/image" Target="../media/image160.png"/><Relationship Id="rId19" Type="http://schemas.openxmlformats.org/officeDocument/2006/relationships/image" Target="../media/image70.png"/><Relationship Id="rId4" Type="http://schemas.openxmlformats.org/officeDocument/2006/relationships/image" Target="../media/image109.svg"/><Relationship Id="rId9" Type="http://schemas.openxmlformats.org/officeDocument/2006/relationships/image" Target="../media/image229.png"/><Relationship Id="rId14" Type="http://schemas.openxmlformats.org/officeDocument/2006/relationships/diagramData" Target="../diagrams/data13.xml"/><Relationship Id="rId22" Type="http://schemas.openxmlformats.org/officeDocument/2006/relationships/image" Target="../media/image67.svg"/></Relationships>
</file>

<file path=ppt/slides/_rels/slide83.xml.rels><?xml version="1.0" encoding="UTF-8" standalone="yes"?>
<Relationships xmlns="http://schemas.openxmlformats.org/package/2006/relationships"><Relationship Id="rId8" Type="http://schemas.openxmlformats.org/officeDocument/2006/relationships/image" Target="../media/image234.svg"/><Relationship Id="rId13" Type="http://schemas.openxmlformats.org/officeDocument/2006/relationships/hyperlink" Target="http://www.fordesigner.com/maps/3481-0.htm" TargetMode="External"/><Relationship Id="rId3" Type="http://schemas.openxmlformats.org/officeDocument/2006/relationships/image" Target="../media/image108.png"/><Relationship Id="rId7" Type="http://schemas.openxmlformats.org/officeDocument/2006/relationships/image" Target="../media/image233.png"/><Relationship Id="rId12" Type="http://schemas.openxmlformats.org/officeDocument/2006/relationships/image" Target="../media/image264.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32.png"/><Relationship Id="rId11" Type="http://schemas.openxmlformats.org/officeDocument/2006/relationships/image" Target="../media/image236.svg"/><Relationship Id="rId5" Type="http://schemas.openxmlformats.org/officeDocument/2006/relationships/image" Target="../media/image181.png"/><Relationship Id="rId15" Type="http://schemas.openxmlformats.org/officeDocument/2006/relationships/image" Target="../media/image71.svg"/><Relationship Id="rId10" Type="http://schemas.openxmlformats.org/officeDocument/2006/relationships/image" Target="../media/image235.png"/><Relationship Id="rId4" Type="http://schemas.openxmlformats.org/officeDocument/2006/relationships/image" Target="../media/image109.svg"/><Relationship Id="rId9" Type="http://schemas.openxmlformats.org/officeDocument/2006/relationships/image" Target="../media/image187.png"/><Relationship Id="rId1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6.png"/><Relationship Id="rId4" Type="http://schemas.openxmlformats.org/officeDocument/2006/relationships/notesSlide" Target="../notesSlides/notesSlide7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5.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90.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91.jpeg"/><Relationship Id="rId7" Type="http://schemas.openxmlformats.org/officeDocument/2006/relationships/hyperlink" Target="https://aka.ms/sqlqpi"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201.jpeg"/><Relationship Id="rId5" Type="http://schemas.openxmlformats.org/officeDocument/2006/relationships/image" Target="../media/image268.svg"/><Relationship Id="rId10" Type="http://schemas.openxmlformats.org/officeDocument/2006/relationships/image" Target="../media/image109.svg"/><Relationship Id="rId4" Type="http://schemas.openxmlformats.org/officeDocument/2006/relationships/image" Target="../media/image267.png"/><Relationship Id="rId9" Type="http://schemas.openxmlformats.org/officeDocument/2006/relationships/image" Target="../media/image108.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18.xml"/><Relationship Id="rId4" Type="http://schemas.openxmlformats.org/officeDocument/2006/relationships/image" Target="../media/image86.svg"/></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8.xml"/><Relationship Id="rId4" Type="http://schemas.openxmlformats.org/officeDocument/2006/relationships/image" Target="../media/image86.sv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18.xml"/><Relationship Id="rId4" Type="http://schemas.openxmlformats.org/officeDocument/2006/relationships/image" Target="../media/image86.svg"/></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18.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0.xml"/><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70.png"/><Relationship Id="rId2" Type="http://schemas.openxmlformats.org/officeDocument/2006/relationships/diagramData" Target="../diagrams/data16.xml"/><Relationship Id="rId1" Type="http://schemas.openxmlformats.org/officeDocument/2006/relationships/slideLayout" Target="../slideLayouts/slideLayout1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72.sv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271.png"/><Relationship Id="rId5" Type="http://schemas.openxmlformats.org/officeDocument/2006/relationships/image" Target="../media/image111.svg"/><Relationship Id="rId10" Type="http://schemas.openxmlformats.org/officeDocument/2006/relationships/image" Target="../media/image184.png"/><Relationship Id="rId4" Type="http://schemas.openxmlformats.org/officeDocument/2006/relationships/image" Target="../media/image110.png"/><Relationship Id="rId9" Type="http://schemas.openxmlformats.org/officeDocument/2006/relationships/image" Target="../media/image203.svg"/></Relationships>
</file>

<file path=ppt/slides/_rels/slide98.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2.xml"/><Relationship Id="rId1" Type="http://schemas.openxmlformats.org/officeDocument/2006/relationships/slideLayout" Target="../slideLayouts/slideLayout18.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9.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91.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4099456" cy="430887"/>
          </a:xfrm>
          <a:prstGeom prst="rect">
            <a:avLst/>
          </a:prstGeom>
          <a:noFill/>
        </p:spPr>
        <p:txBody>
          <a:bodyPr wrap="none" lIns="0" tIns="0" rIns="0" bIns="0" rtlCol="0">
            <a:spAutoFit/>
          </a:bodyPr>
          <a:lstStyle/>
          <a:p>
            <a:pPr algn="l"/>
            <a:r>
              <a:rPr lang="en-US" sz="2800" dirty="0"/>
              <a:t>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32737208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35458" y="9848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35458" y="2599635"/>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276193" y="0"/>
            <a:ext cx="6858000" cy="6857990"/>
          </a:xfrm>
          <a:prstGeom prst="rect">
            <a:avLst/>
          </a:prstGeom>
          <a:noFill/>
        </p:spPr>
      </p:pic>
      <p:sp>
        <p:nvSpPr>
          <p:cNvPr id="3" name="TextBox 2">
            <a:extLst>
              <a:ext uri="{FF2B5EF4-FFF2-40B4-BE49-F238E27FC236}">
                <a16:creationId xmlns:a16="http://schemas.microsoft.com/office/drawing/2014/main" id="{7C8CB63E-80DE-02F2-B048-25ABCE9FF872}"/>
              </a:ext>
            </a:extLst>
          </p:cNvPr>
          <p:cNvSpPr txBox="1"/>
          <p:nvPr/>
        </p:nvSpPr>
        <p:spPr>
          <a:xfrm>
            <a:off x="235458" y="2068801"/>
            <a:ext cx="339022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Complete Exercise 5.3 first!</a:t>
            </a:r>
          </a:p>
        </p:txBody>
      </p:sp>
      <p:sp>
        <p:nvSpPr>
          <p:cNvPr id="6" name="TextBox 5">
            <a:extLst>
              <a:ext uri="{FF2B5EF4-FFF2-40B4-BE49-F238E27FC236}">
                <a16:creationId xmlns:a16="http://schemas.microsoft.com/office/drawing/2014/main" id="{9CEEA794-1D24-188B-09FF-1D3DCCB23841}"/>
              </a:ext>
            </a:extLst>
          </p:cNvPr>
          <p:cNvSpPr txBox="1"/>
          <p:nvPr/>
        </p:nvSpPr>
        <p:spPr>
          <a:xfrm>
            <a:off x="1997885" y="1246413"/>
            <a:ext cx="263463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aka.ms/cloudsqlworkshop</a:t>
            </a:r>
          </a:p>
        </p:txBody>
      </p:sp>
    </p:spTree>
    <p:extLst>
      <p:ext uri="{BB962C8B-B14F-4D97-AF65-F5344CB8AC3E}">
        <p14:creationId xmlns:p14="http://schemas.microsoft.com/office/powerpoint/2010/main" val="257206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600712"/>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indent="-457200">
              <a:spcAft>
                <a:spcPts val="600"/>
              </a:spcAft>
              <a:defRPr/>
            </a:pPr>
            <a:r>
              <a:rPr lang="en-US" sz="1600" dirty="0">
                <a:gradFill>
                  <a:gsLst>
                    <a:gs pos="2917">
                      <a:prstClr val="white"/>
                    </a:gs>
                    <a:gs pos="30000">
                      <a:prstClr val="white"/>
                    </a:gs>
                  </a:gsLst>
                  <a:lin ang="5400000" scaled="0"/>
                </a:gradFill>
                <a:latin typeface="Segoe UI"/>
              </a:rPr>
              <a:t>Hidden Gems and Beyond RDBMS</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 (dbcompat supported)</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SQL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
        <p:nvSpPr>
          <p:cNvPr id="5" name="TextBox 4">
            <a:extLst>
              <a:ext uri="{FF2B5EF4-FFF2-40B4-BE49-F238E27FC236}">
                <a16:creationId xmlns:a16="http://schemas.microsoft.com/office/drawing/2014/main" id="{57CC29E8-D1F7-DE0A-BF12-5D54A2564EC5}"/>
              </a:ext>
            </a:extLst>
          </p:cNvPr>
          <p:cNvSpPr txBox="1"/>
          <p:nvPr/>
        </p:nvSpPr>
        <p:spPr>
          <a:xfrm>
            <a:off x="4834890" y="543394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pic>
        <p:nvPicPr>
          <p:cNvPr id="6" name="Graphic 5">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2572" y="153275"/>
            <a:ext cx="673660" cy="673660"/>
          </a:xfrm>
          <a:prstGeom prst="rect">
            <a:avLst/>
          </a:prstGeom>
        </p:spPr>
      </p:pic>
    </p:spTree>
    <p:extLst>
      <p:ext uri="{BB962C8B-B14F-4D97-AF65-F5344CB8AC3E}">
        <p14:creationId xmlns:p14="http://schemas.microsoft.com/office/powerpoint/2010/main" val="203219664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It is SQL Server but…..</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 but…</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native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6" name="TextBox 5">
            <a:extLst>
              <a:ext uri="{FF2B5EF4-FFF2-40B4-BE49-F238E27FC236}">
                <a16:creationId xmlns:a16="http://schemas.microsoft.com/office/drawing/2014/main" id="{BD587D07-AC69-EAC4-BDA3-1597BF72E905}"/>
              </a:ext>
            </a:extLst>
          </p:cNvPr>
          <p:cNvSpPr txBox="1"/>
          <p:nvPr/>
        </p:nvSpPr>
        <p:spPr>
          <a:xfrm>
            <a:off x="1018572" y="5272783"/>
            <a:ext cx="3835024" cy="215444"/>
          </a:xfrm>
          <a:prstGeom prst="rect">
            <a:avLst/>
          </a:prstGeom>
          <a:noFill/>
        </p:spPr>
        <p:txBody>
          <a:bodyPr wrap="none" lIns="0" tIns="0" rIns="0" bIns="0" rtlCol="0">
            <a:spAutoFit/>
          </a:bodyPr>
          <a:lstStyle/>
          <a:p>
            <a:pPr algn="l"/>
            <a:r>
              <a:rPr lang="en-US" sz="1400" dirty="0"/>
              <a:t>Backup storage free up to max database storage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is size of data operation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
        <p:nvSpPr>
          <p:cNvPr id="3" name="TextBox 2">
            <a:extLst>
              <a:ext uri="{FF2B5EF4-FFF2-40B4-BE49-F238E27FC236}">
                <a16:creationId xmlns:a16="http://schemas.microsoft.com/office/drawing/2014/main" id="{CAF0F4C2-9E31-A8B4-30F5-3F31424A4769}"/>
              </a:ext>
            </a:extLst>
          </p:cNvPr>
          <p:cNvSpPr txBox="1"/>
          <p:nvPr/>
        </p:nvSpPr>
        <p:spPr>
          <a:xfrm>
            <a:off x="10282417" y="1278301"/>
            <a:ext cx="1285608" cy="184666"/>
          </a:xfrm>
          <a:prstGeom prst="rect">
            <a:avLst/>
          </a:prstGeom>
          <a:noFill/>
        </p:spPr>
        <p:txBody>
          <a:bodyPr wrap="none" lIns="0" tIns="0" rIns="0" bIns="0" rtlCol="0">
            <a:spAutoFit/>
          </a:bodyPr>
          <a:lstStyle/>
          <a:p>
            <a:pPr algn="l"/>
            <a:r>
              <a:rPr lang="en-US" sz="1200" dirty="0">
                <a:solidFill>
                  <a:schemeClr val="accent1"/>
                </a:solidFill>
              </a:rPr>
              <a:t>New pricing model</a:t>
            </a:r>
          </a:p>
        </p:txBody>
      </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
        <p:nvSpPr>
          <p:cNvPr id="3" name="TextBox 2">
            <a:extLst>
              <a:ext uri="{FF2B5EF4-FFF2-40B4-BE49-F238E27FC236}">
                <a16:creationId xmlns:a16="http://schemas.microsoft.com/office/drawing/2014/main" id="{BBCC75C3-534A-2C79-AD78-1FE7C3A34DEF}"/>
              </a:ext>
            </a:extLst>
          </p:cNvPr>
          <p:cNvSpPr txBox="1"/>
          <p:nvPr/>
        </p:nvSpPr>
        <p:spPr>
          <a:xfrm>
            <a:off x="2697239" y="211613"/>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8" name="TextBox 47">
            <a:extLst>
              <a:ext uri="{FF2B5EF4-FFF2-40B4-BE49-F238E27FC236}">
                <a16:creationId xmlns:a16="http://schemas.microsoft.com/office/drawing/2014/main" id="{1B350DC0-57A6-50E7-4248-23BE2C786EC0}"/>
              </a:ext>
            </a:extLst>
          </p:cNvPr>
          <p:cNvSpPr txBox="1"/>
          <p:nvPr/>
        </p:nvSpPr>
        <p:spPr>
          <a:xfrm>
            <a:off x="2820876" y="355072"/>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7F9CD7-6CD1-711A-6692-BBCC5609C3B8}"/>
              </a:ext>
            </a:extLst>
          </p:cNvPr>
          <p:cNvSpPr>
            <a:spLocks noGrp="1"/>
          </p:cNvSpPr>
          <p:nvPr>
            <p:ph type="title"/>
          </p:nvPr>
        </p:nvSpPr>
        <p:spPr>
          <a:xfrm>
            <a:off x="369047" y="492942"/>
            <a:ext cx="9418359" cy="1325563"/>
          </a:xfrm>
        </p:spPr>
        <p:txBody>
          <a:bodyPr wrap="square" anchor="t">
            <a:normAutofit/>
          </a:bodyPr>
          <a:lstStyle/>
          <a:p>
            <a:r>
              <a:rPr lang="en-IT" b="1"/>
              <a:t>Azure Database Fleet Manager</a:t>
            </a:r>
            <a:endParaRPr lang="en-IT"/>
          </a:p>
        </p:txBody>
      </p:sp>
      <p:pic>
        <p:nvPicPr>
          <p:cNvPr id="11" name="Picture 10">
            <a:extLst>
              <a:ext uri="{FF2B5EF4-FFF2-40B4-BE49-F238E27FC236}">
                <a16:creationId xmlns:a16="http://schemas.microsoft.com/office/drawing/2014/main" id="{9974CEA6-AB17-E6EA-135F-63FA949DAC43}"/>
              </a:ext>
            </a:extLst>
          </p:cNvPr>
          <p:cNvPicPr>
            <a:picLocks noChangeAspect="1"/>
          </p:cNvPicPr>
          <p:nvPr/>
        </p:nvPicPr>
        <p:blipFill>
          <a:blip r:embed="rId3"/>
          <a:stretch>
            <a:fillRect/>
          </a:stretch>
        </p:blipFill>
        <p:spPr>
          <a:xfrm>
            <a:off x="369047" y="2385274"/>
            <a:ext cx="8109920" cy="3335699"/>
          </a:xfrm>
          <a:prstGeom prst="rect">
            <a:avLst/>
          </a:prstGeom>
        </p:spPr>
      </p:pic>
      <p:sp>
        <p:nvSpPr>
          <p:cNvPr id="13" name="TextBox 12">
            <a:extLst>
              <a:ext uri="{FF2B5EF4-FFF2-40B4-BE49-F238E27FC236}">
                <a16:creationId xmlns:a16="http://schemas.microsoft.com/office/drawing/2014/main" id="{1D2283D3-B162-2735-6215-EEC64270710C}"/>
              </a:ext>
            </a:extLst>
          </p:cNvPr>
          <p:cNvSpPr txBox="1"/>
          <p:nvPr/>
        </p:nvSpPr>
        <p:spPr>
          <a:xfrm>
            <a:off x="7607709" y="206777"/>
            <a:ext cx="4938251"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a:ea typeface="+mn-ea"/>
                <a:cs typeface="+mn-cs"/>
                <a:hlinkClick r:id="rId4"/>
              </a:rPr>
              <a:t>https://aka.ms/dbfleetmanager-prpr</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Picture 8" descr="Dynamics 365">
            <a:extLst>
              <a:ext uri="{FF2B5EF4-FFF2-40B4-BE49-F238E27FC236}">
                <a16:creationId xmlns:a16="http://schemas.microsoft.com/office/drawing/2014/main" id="{84E812E7-6C8C-ECFE-440F-5E8855EAE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242" b="24529"/>
          <a:stretch/>
        </p:blipFill>
        <p:spPr bwMode="auto">
          <a:xfrm>
            <a:off x="9117469" y="1613709"/>
            <a:ext cx="2220236" cy="5338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BF986F-0911-62C7-067A-FE7BC4A5ED7A}"/>
              </a:ext>
            </a:extLst>
          </p:cNvPr>
          <p:cNvSpPr txBox="1"/>
          <p:nvPr/>
        </p:nvSpPr>
        <p:spPr>
          <a:xfrm>
            <a:off x="8097039" y="739163"/>
            <a:ext cx="34528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6"/>
              </a:rPr>
              <a:t>Sign-up</a:t>
            </a:r>
            <a:r>
              <a:rPr kumimoji="0" lang="en-US" sz="2000" b="0" i="0" u="none" strike="noStrike" kern="1200" cap="none" spc="0" normalizeH="0" baseline="0" noProof="0" dirty="0">
                <a:ln>
                  <a:noFill/>
                </a:ln>
                <a:solidFill>
                  <a:srgbClr val="000000"/>
                </a:solidFill>
                <a:effectLst/>
                <a:uLnTx/>
                <a:uFillTx/>
                <a:latin typeface="Segoe UI"/>
                <a:ea typeface="+mn-ea"/>
                <a:cs typeface="+mn-cs"/>
              </a:rPr>
              <a:t> today for the Preview!</a:t>
            </a:r>
          </a:p>
        </p:txBody>
      </p:sp>
      <p:sp>
        <p:nvSpPr>
          <p:cNvPr id="16" name="TextBox 15">
            <a:extLst>
              <a:ext uri="{FF2B5EF4-FFF2-40B4-BE49-F238E27FC236}">
                <a16:creationId xmlns:a16="http://schemas.microsoft.com/office/drawing/2014/main" id="{EB4C2CE6-97BD-195C-8F27-BC6B2EC99D0A}"/>
              </a:ext>
            </a:extLst>
          </p:cNvPr>
          <p:cNvSpPr txBox="1"/>
          <p:nvPr/>
        </p:nvSpPr>
        <p:spPr>
          <a:xfrm>
            <a:off x="9117469" y="2514240"/>
            <a:ext cx="2726837" cy="30777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Simplify provision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and manage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 few to millions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Single or pools in Tiers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Price, Performance,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HA, Security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Dynamic load balancing</a:t>
            </a:r>
          </a:p>
        </p:txBody>
      </p:sp>
      <p:sp>
        <p:nvSpPr>
          <p:cNvPr id="17" name="TextBox 16">
            <a:extLst>
              <a:ext uri="{FF2B5EF4-FFF2-40B4-BE49-F238E27FC236}">
                <a16:creationId xmlns:a16="http://schemas.microsoft.com/office/drawing/2014/main" id="{67816005-1744-D898-9B70-E2A459A06792}"/>
              </a:ext>
            </a:extLst>
          </p:cNvPr>
          <p:cNvSpPr txBox="1"/>
          <p:nvPr/>
        </p:nvSpPr>
        <p:spPr>
          <a:xfrm>
            <a:off x="6744057" y="431386"/>
            <a:ext cx="5786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mn-cs"/>
              </a:rPr>
              <a:t>NEW</a:t>
            </a:r>
          </a:p>
        </p:txBody>
      </p:sp>
    </p:spTree>
    <p:extLst>
      <p:ext uri="{BB962C8B-B14F-4D97-AF65-F5344CB8AC3E}">
        <p14:creationId xmlns:p14="http://schemas.microsoft.com/office/powerpoint/2010/main" val="5349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26000456"/>
              </p:ext>
            </p:extLst>
          </p:nvPr>
        </p:nvGraphicFramePr>
        <p:xfrm>
          <a:off x="5825844" y="2154635"/>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1001037" y="2782669"/>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0" y="3096274"/>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6" y="5966059"/>
            <a:ext cx="7974042" cy="61555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p>
          <a:p>
            <a:r>
              <a:rPr lang="en-US" sz="2000" dirty="0">
                <a:gradFill>
                  <a:gsLst>
                    <a:gs pos="2917">
                      <a:schemeClr val="tx1"/>
                    </a:gs>
                    <a:gs pos="30000">
                      <a:schemeClr val="tx1"/>
                    </a:gs>
                  </a:gsLst>
                  <a:lin ang="5400000" scaled="0"/>
                </a:gradFill>
                <a:latin typeface="Consolas" panose="020B0609020204030204" pitchFamily="49" charset="0"/>
              </a:rPr>
              <a:t>Scaling up or down is an online operation</a:t>
            </a:r>
            <a:r>
              <a:rPr lang="en-US" sz="20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F7E04751-C54E-4EC6-1AE9-46DE1D75F7A2}"/>
              </a:ext>
            </a:extLst>
          </p:cNvPr>
          <p:cNvSpPr txBox="1"/>
          <p:nvPr/>
        </p:nvSpPr>
        <p:spPr>
          <a:xfrm>
            <a:off x="8490383" y="199442"/>
            <a:ext cx="3367653" cy="1384995"/>
          </a:xfrm>
          <a:prstGeom prst="rect">
            <a:avLst/>
          </a:prstGeom>
          <a:noFill/>
        </p:spPr>
        <p:txBody>
          <a:bodyPr wrap="none" lIns="0" tIns="0" rIns="0" bIns="0" rtlCol="0">
            <a:spAutoFit/>
          </a:bodyPr>
          <a:lstStyle/>
          <a:p>
            <a:pPr algn="ctr"/>
            <a:r>
              <a:rPr lang="en-US" sz="20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We provision tempdb</a:t>
            </a:r>
          </a:p>
          <a:p>
            <a:pPr algn="ctr"/>
            <a:r>
              <a:rPr lang="en-US" sz="1400" dirty="0">
                <a:gradFill>
                  <a:gsLst>
                    <a:gs pos="2917">
                      <a:schemeClr val="tx1"/>
                    </a:gs>
                    <a:gs pos="30000">
                      <a:schemeClr val="tx1"/>
                    </a:gs>
                  </a:gsLst>
                  <a:lin ang="5400000" scaled="0"/>
                </a:gradFill>
              </a:rPr>
              <a:t>We provision at least an extra 30% for tlog</a:t>
            </a:r>
          </a:p>
          <a:p>
            <a:pPr algn="ctr"/>
            <a:r>
              <a:rPr lang="en-US" sz="1400" dirty="0">
                <a:gradFill>
                  <a:gsLst>
                    <a:gs pos="2917">
                      <a:schemeClr val="tx1"/>
                    </a:gs>
                    <a:gs pos="30000">
                      <a:schemeClr val="tx1"/>
                    </a:gs>
                  </a:gsLst>
                  <a:lin ang="5400000" scaled="0"/>
                </a:gradFill>
              </a:rPr>
              <a:t>Hyperscale (HS) just grows</a:t>
            </a:r>
          </a:p>
          <a:p>
            <a:pPr algn="ctr"/>
            <a:r>
              <a:rPr lang="en-US" sz="1400" dirty="0">
                <a:gradFill>
                  <a:gsLst>
                    <a:gs pos="2917">
                      <a:schemeClr val="tx1"/>
                    </a:gs>
                    <a:gs pos="30000">
                      <a:schemeClr val="tx1"/>
                    </a:gs>
                  </a:gsLst>
                  <a:lin ang="5400000" scaled="0"/>
                </a:gradFill>
              </a:rPr>
              <a:t>You can shrink (except for HS)</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6"/>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089690" y="1631900"/>
            <a:ext cx="235801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DMS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7" grpId="0"/>
      <p:bldP spid="8" grpId="0"/>
      <p:bldP spid="14" grpId="0"/>
      <p:bldP spid="57" grpId="0"/>
      <p:bldP spid="5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Zone redundancy = included; replicas, page servers, and log service spread across zones (requires at least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Redundancy cannot be changed after deploy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10684993" y="146558"/>
            <a:ext cx="301401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SLA 99.995%</a:t>
            </a:r>
          </a:p>
        </p:txBody>
      </p:sp>
      <p:pic>
        <p:nvPicPr>
          <p:cNvPr id="3" name="Picture 2" descr="Diagram showing the underlying architecture of zone redundant Hyperscale databases.">
            <a:extLst>
              <a:ext uri="{FF2B5EF4-FFF2-40B4-BE49-F238E27FC236}">
                <a16:creationId xmlns:a16="http://schemas.microsoft.com/office/drawing/2014/main" id="{4C137E20-DC1D-BE75-3409-1935ECB60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761" y="882810"/>
            <a:ext cx="5963392" cy="499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97593"/>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1BB673-DFC8-0213-5441-5862F50A2021}"/>
              </a:ext>
            </a:extLst>
          </p:cNvPr>
          <p:cNvSpPr txBox="1"/>
          <p:nvPr/>
        </p:nvSpPr>
        <p:spPr>
          <a:xfrm>
            <a:off x="8748068" y="149423"/>
            <a:ext cx="3223255" cy="307777"/>
          </a:xfrm>
          <a:prstGeom prst="rect">
            <a:avLst/>
          </a:prstGeom>
          <a:noFill/>
        </p:spPr>
        <p:txBody>
          <a:bodyPr wrap="none" lIns="0" tIns="0" rIns="0" bIns="0" rtlCol="0">
            <a:spAutoFit/>
          </a:bodyPr>
          <a:lstStyle/>
          <a:p>
            <a:pPr algn="l"/>
            <a:r>
              <a:rPr lang="en-US" sz="2000" dirty="0">
                <a:solidFill>
                  <a:schemeClr val="accent1"/>
                </a:solidFill>
                <a:hlinkClick r:id="rId6"/>
              </a:rPr>
              <a:t>License free standby replicas</a:t>
            </a:r>
            <a:endParaRPr lang="en-US" sz="2000" dirty="0">
              <a:solidFill>
                <a:schemeClr val="accent1"/>
              </a:solidFill>
            </a:endParaRPr>
          </a:p>
        </p:txBody>
      </p:sp>
    </p:spTree>
    <p:extLst>
      <p:ext uri="{BB962C8B-B14F-4D97-AF65-F5344CB8AC3E}">
        <p14:creationId xmlns:p14="http://schemas.microsoft.com/office/powerpoint/2010/main" val="212827594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wait types for things like I/O governance</a:t>
            </a: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sys.dm_io_virtual_file_stats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sys.event_log_ex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sys.dm_operation_status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sys.resource_stats and sys.dm_db_resource_stats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Live with SSMS or Azure Data Studio</a:t>
            </a: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query_antipattern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7FD45733-9102-9CB9-9833-E903C8C28133}"/>
              </a:ext>
            </a:extLst>
          </p:cNvPr>
          <p:cNvSpPr txBox="1"/>
          <p:nvPr/>
        </p:nvSpPr>
        <p:spPr>
          <a:xfrm>
            <a:off x="7437456" y="220147"/>
            <a:ext cx="4348242"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Check out the new Database Watcher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a:t>
            </a:r>
            <a:r>
              <a:rPr kumimoji="0" lang="en-US" sz="2000" b="0" i="0" u="none" strike="noStrike" kern="1200" cap="none" spc="0" normalizeH="0" baseline="0" noProof="0" dirty="0" err="1">
                <a:ln>
                  <a:noFill/>
                </a:ln>
                <a:solidFill>
                  <a:srgbClr val="0078D4"/>
                </a:solidFill>
                <a:effectLst/>
                <a:uLnTx/>
                <a:uFillTx/>
                <a:latin typeface="Segoe UI Semibold"/>
                <a:ea typeface="+mn-ea"/>
                <a:cs typeface="+mn-cs"/>
              </a:rPr>
              <a:t>dbwatcher</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338070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3F622C0-808F-DADE-1A68-C1B7C0902F88}"/>
              </a:ext>
            </a:extLst>
          </p:cNvPr>
          <p:cNvSpPr txBox="1"/>
          <p:nvPr/>
        </p:nvSpPr>
        <p:spPr>
          <a:xfrm>
            <a:off x="7606564" y="89757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Fully managed</a:t>
            </a:r>
          </a:p>
        </p:txBody>
      </p:sp>
      <p:sp>
        <p:nvSpPr>
          <p:cNvPr id="3" name="Title 2">
            <a:extLst>
              <a:ext uri="{FF2B5EF4-FFF2-40B4-BE49-F238E27FC236}">
                <a16:creationId xmlns:a16="http://schemas.microsoft.com/office/drawing/2014/main" id="{349D9CFA-FB8B-F9C7-555B-95E1DA30EB06}"/>
              </a:ext>
            </a:extLst>
          </p:cNvPr>
          <p:cNvSpPr>
            <a:spLocks noGrp="1"/>
          </p:cNvSpPr>
          <p:nvPr>
            <p:ph type="title"/>
          </p:nvPr>
        </p:nvSpPr>
        <p:spPr>
          <a:xfrm>
            <a:off x="588963" y="2139256"/>
            <a:ext cx="4127500" cy="2769989"/>
          </a:xfrm>
        </p:spPr>
        <p:txBody>
          <a:bodyPr/>
          <a:lstStyle/>
          <a:p>
            <a:r>
              <a:rPr lang="en-US" dirty="0"/>
              <a:t>Monitor all</a:t>
            </a:r>
            <a:br>
              <a:rPr lang="en-US" dirty="0"/>
            </a:br>
            <a:r>
              <a:rPr lang="en-US" dirty="0"/>
              <a:t>Azure SQL DB</a:t>
            </a:r>
            <a:br>
              <a:rPr lang="en-US" dirty="0"/>
            </a:br>
            <a:r>
              <a:rPr lang="en-US" dirty="0"/>
              <a:t>and Azure SQL Managed Instance workloads</a:t>
            </a:r>
          </a:p>
        </p:txBody>
      </p:sp>
      <p:sp>
        <p:nvSpPr>
          <p:cNvPr id="4" name="Text Placeholder 3">
            <a:extLst>
              <a:ext uri="{FF2B5EF4-FFF2-40B4-BE49-F238E27FC236}">
                <a16:creationId xmlns:a16="http://schemas.microsoft.com/office/drawing/2014/main" id="{0107F297-0574-D0F1-8AE3-59A9C8D34B95}"/>
              </a:ext>
            </a:extLst>
          </p:cNvPr>
          <p:cNvSpPr>
            <a:spLocks noGrp="1"/>
          </p:cNvSpPr>
          <p:nvPr>
            <p:ph type="body" sz="quarter" idx="10"/>
          </p:nvPr>
        </p:nvSpPr>
        <p:spPr>
          <a:xfrm>
            <a:off x="-96838" y="415925"/>
            <a:ext cx="2992438" cy="544513"/>
          </a:xfrm>
        </p:spPr>
        <p:txBody>
          <a:bodyPr/>
          <a:lstStyle/>
          <a:p>
            <a:r>
              <a:rPr lang="en-US" dirty="0"/>
              <a:t>Database watcher</a:t>
            </a:r>
          </a:p>
        </p:txBody>
      </p:sp>
      <p:grpSp>
        <p:nvGrpSpPr>
          <p:cNvPr id="19" name="Group 18">
            <a:extLst>
              <a:ext uri="{FF2B5EF4-FFF2-40B4-BE49-F238E27FC236}">
                <a16:creationId xmlns:a16="http://schemas.microsoft.com/office/drawing/2014/main" id="{8D0B9B3C-2D91-9D83-42A6-BDF5D9031A30}"/>
              </a:ext>
            </a:extLst>
          </p:cNvPr>
          <p:cNvGrpSpPr/>
          <p:nvPr/>
        </p:nvGrpSpPr>
        <p:grpSpPr>
          <a:xfrm>
            <a:off x="6211534" y="829773"/>
            <a:ext cx="777822" cy="834992"/>
            <a:chOff x="1867729" y="2262068"/>
            <a:chExt cx="1308762" cy="1404958"/>
          </a:xfrm>
        </p:grpSpPr>
        <p:sp>
          <p:nvSpPr>
            <p:cNvPr id="20" name="Rounded Rectangle 33">
              <a:extLst>
                <a:ext uri="{FF2B5EF4-FFF2-40B4-BE49-F238E27FC236}">
                  <a16:creationId xmlns:a16="http://schemas.microsoft.com/office/drawing/2014/main" id="{D1B3347E-EFA7-AABC-375F-5F934C5FA96E}"/>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4">
              <a:extLst>
                <a:ext uri="{FF2B5EF4-FFF2-40B4-BE49-F238E27FC236}">
                  <a16:creationId xmlns:a16="http://schemas.microsoft.com/office/drawing/2014/main" id="{72A6A3A3-729E-BA49-21DE-DF39D57D41B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EF1567A7-4893-E7F0-ECE4-2BB1F3D74A0B}"/>
              </a:ext>
            </a:extLst>
          </p:cNvPr>
          <p:cNvGrpSpPr/>
          <p:nvPr/>
        </p:nvGrpSpPr>
        <p:grpSpPr>
          <a:xfrm>
            <a:off x="6208907" y="3173473"/>
            <a:ext cx="777822" cy="834992"/>
            <a:chOff x="1867729" y="2262068"/>
            <a:chExt cx="1308762" cy="1404958"/>
          </a:xfrm>
        </p:grpSpPr>
        <p:sp>
          <p:nvSpPr>
            <p:cNvPr id="23" name="Rounded Rectangle 33">
              <a:extLst>
                <a:ext uri="{FF2B5EF4-FFF2-40B4-BE49-F238E27FC236}">
                  <a16:creationId xmlns:a16="http://schemas.microsoft.com/office/drawing/2014/main" id="{C4EE8F87-8371-1609-4676-C189D45D7C9B}"/>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A0941163-5C84-834C-C0FF-27D7335E859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69649E5-765E-CBD1-6969-19AB3F661DC5}"/>
              </a:ext>
            </a:extLst>
          </p:cNvPr>
          <p:cNvGrpSpPr/>
          <p:nvPr/>
        </p:nvGrpSpPr>
        <p:grpSpPr>
          <a:xfrm>
            <a:off x="6208907" y="5517174"/>
            <a:ext cx="777822" cy="834992"/>
            <a:chOff x="1867729" y="2262068"/>
            <a:chExt cx="1308762" cy="1404958"/>
          </a:xfrm>
        </p:grpSpPr>
        <p:sp>
          <p:nvSpPr>
            <p:cNvPr id="26" name="Rounded Rectangle 33">
              <a:extLst>
                <a:ext uri="{FF2B5EF4-FFF2-40B4-BE49-F238E27FC236}">
                  <a16:creationId xmlns:a16="http://schemas.microsoft.com/office/drawing/2014/main" id="{8A77A10D-21F9-7EFA-0C3D-5846318CA93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34">
              <a:extLst>
                <a:ext uri="{FF2B5EF4-FFF2-40B4-BE49-F238E27FC236}">
                  <a16:creationId xmlns:a16="http://schemas.microsoft.com/office/drawing/2014/main" id="{E8D3679A-2F1F-BE48-2747-46708C2A45FF}"/>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8" name="Oval 27">
            <a:extLst>
              <a:ext uri="{FF2B5EF4-FFF2-40B4-BE49-F238E27FC236}">
                <a16:creationId xmlns:a16="http://schemas.microsoft.com/office/drawing/2014/main" id="{CF589C40-AC57-6157-657B-0AEAC3D23727}"/>
              </a:ext>
            </a:extLst>
          </p:cNvPr>
          <p:cNvSpPr/>
          <p:nvPr/>
        </p:nvSpPr>
        <p:spPr bwMode="auto">
          <a:xfrm>
            <a:off x="6206741" y="1000471"/>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grpSp>
        <p:nvGrpSpPr>
          <p:cNvPr id="37" name="Group 36">
            <a:extLst>
              <a:ext uri="{FF2B5EF4-FFF2-40B4-BE49-F238E27FC236}">
                <a16:creationId xmlns:a16="http://schemas.microsoft.com/office/drawing/2014/main" id="{B5E47B48-B8E7-13CF-FF9B-FAB29AF0365E}"/>
              </a:ext>
            </a:extLst>
          </p:cNvPr>
          <p:cNvGrpSpPr/>
          <p:nvPr/>
        </p:nvGrpSpPr>
        <p:grpSpPr>
          <a:xfrm>
            <a:off x="6208907" y="4345323"/>
            <a:ext cx="777822" cy="834992"/>
            <a:chOff x="1867729" y="2262068"/>
            <a:chExt cx="1308762" cy="1404958"/>
          </a:xfrm>
        </p:grpSpPr>
        <p:sp>
          <p:nvSpPr>
            <p:cNvPr id="38" name="Rounded Rectangle 33">
              <a:extLst>
                <a:ext uri="{FF2B5EF4-FFF2-40B4-BE49-F238E27FC236}">
                  <a16:creationId xmlns:a16="http://schemas.microsoft.com/office/drawing/2014/main" id="{EDCDEEF8-FD89-6517-48AA-3DA31B1F694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ounded Rectangle 34">
              <a:extLst>
                <a:ext uri="{FF2B5EF4-FFF2-40B4-BE49-F238E27FC236}">
                  <a16:creationId xmlns:a16="http://schemas.microsoft.com/office/drawing/2014/main" id="{36FE63FD-3C9B-E4F3-4A21-234471EE5F5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0" name="Group 39">
            <a:extLst>
              <a:ext uri="{FF2B5EF4-FFF2-40B4-BE49-F238E27FC236}">
                <a16:creationId xmlns:a16="http://schemas.microsoft.com/office/drawing/2014/main" id="{D2390F45-1600-D925-BF08-CD2AEA3F08B3}"/>
              </a:ext>
            </a:extLst>
          </p:cNvPr>
          <p:cNvGrpSpPr/>
          <p:nvPr/>
        </p:nvGrpSpPr>
        <p:grpSpPr>
          <a:xfrm>
            <a:off x="6170015" y="1959871"/>
            <a:ext cx="855604" cy="918494"/>
            <a:chOff x="1867729" y="2262068"/>
            <a:chExt cx="1308762" cy="1404958"/>
          </a:xfrm>
        </p:grpSpPr>
        <p:sp>
          <p:nvSpPr>
            <p:cNvPr id="41" name="Rounded Rectangle 33">
              <a:extLst>
                <a:ext uri="{FF2B5EF4-FFF2-40B4-BE49-F238E27FC236}">
                  <a16:creationId xmlns:a16="http://schemas.microsoft.com/office/drawing/2014/main" id="{2F659F13-AE2E-1B59-631D-8AAEBA0D082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ounded Rectangle 34">
              <a:extLst>
                <a:ext uri="{FF2B5EF4-FFF2-40B4-BE49-F238E27FC236}">
                  <a16:creationId xmlns:a16="http://schemas.microsoft.com/office/drawing/2014/main" id="{4F799AA8-11E6-8820-A670-EAB5964DC67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5" name="TextBox 44">
            <a:extLst>
              <a:ext uri="{FF2B5EF4-FFF2-40B4-BE49-F238E27FC236}">
                <a16:creationId xmlns:a16="http://schemas.microsoft.com/office/drawing/2014/main" id="{E0A42469-FE94-26CA-686C-009CC7758AF0}"/>
              </a:ext>
            </a:extLst>
          </p:cNvPr>
          <p:cNvSpPr txBox="1"/>
          <p:nvPr/>
        </p:nvSpPr>
        <p:spPr>
          <a:xfrm>
            <a:off x="7609379" y="206981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Comprehensive monitoring data</a:t>
            </a:r>
          </a:p>
        </p:txBody>
      </p:sp>
      <p:sp>
        <p:nvSpPr>
          <p:cNvPr id="49" name="TextBox 48">
            <a:extLst>
              <a:ext uri="{FF2B5EF4-FFF2-40B4-BE49-F238E27FC236}">
                <a16:creationId xmlns:a16="http://schemas.microsoft.com/office/drawing/2014/main" id="{A1E26AA3-7E5D-7673-8D30-87277CA57646}"/>
              </a:ext>
            </a:extLst>
          </p:cNvPr>
          <p:cNvSpPr txBox="1"/>
          <p:nvPr/>
        </p:nvSpPr>
        <p:spPr>
          <a:xfrm>
            <a:off x="7606563" y="324204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Configurable</a:t>
            </a:r>
          </a:p>
        </p:txBody>
      </p:sp>
      <p:sp>
        <p:nvSpPr>
          <p:cNvPr id="50" name="TextBox 49">
            <a:extLst>
              <a:ext uri="{FF2B5EF4-FFF2-40B4-BE49-F238E27FC236}">
                <a16:creationId xmlns:a16="http://schemas.microsoft.com/office/drawing/2014/main" id="{72AFA95A-7406-E263-BC6E-9DCC8FD4717D}"/>
              </a:ext>
            </a:extLst>
          </p:cNvPr>
          <p:cNvSpPr txBox="1"/>
          <p:nvPr/>
        </p:nvSpPr>
        <p:spPr>
          <a:xfrm>
            <a:off x="7606563" y="558651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Dashboards in Azure portal</a:t>
            </a:r>
          </a:p>
        </p:txBody>
      </p:sp>
      <p:sp>
        <p:nvSpPr>
          <p:cNvPr id="51" name="TextBox 50">
            <a:extLst>
              <a:ext uri="{FF2B5EF4-FFF2-40B4-BE49-F238E27FC236}">
                <a16:creationId xmlns:a16="http://schemas.microsoft.com/office/drawing/2014/main" id="{4474DED3-5883-21FD-9994-46022DE89FB2}"/>
              </a:ext>
            </a:extLst>
          </p:cNvPr>
          <p:cNvSpPr txBox="1"/>
          <p:nvPr/>
        </p:nvSpPr>
        <p:spPr>
          <a:xfrm>
            <a:off x="7606563" y="441428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Near-realtime latency</a:t>
            </a:r>
          </a:p>
        </p:txBody>
      </p:sp>
      <p:pic>
        <p:nvPicPr>
          <p:cNvPr id="53" name="Graphic 52">
            <a:extLst>
              <a:ext uri="{FF2B5EF4-FFF2-40B4-BE49-F238E27FC236}">
                <a16:creationId xmlns:a16="http://schemas.microsoft.com/office/drawing/2014/main" id="{6B701BA6-DF1D-F5B9-5E32-D30321BCD6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854" t="32470" r="44048" b="10899"/>
          <a:stretch/>
        </p:blipFill>
        <p:spPr>
          <a:xfrm>
            <a:off x="6217522" y="1758415"/>
            <a:ext cx="641148" cy="757422"/>
          </a:xfrm>
          <a:prstGeom prst="rect">
            <a:avLst/>
          </a:prstGeom>
        </p:spPr>
      </p:pic>
      <p:pic>
        <p:nvPicPr>
          <p:cNvPr id="55" name="Graphic 54">
            <a:extLst>
              <a:ext uri="{FF2B5EF4-FFF2-40B4-BE49-F238E27FC236}">
                <a16:creationId xmlns:a16="http://schemas.microsoft.com/office/drawing/2014/main" id="{681FDBAF-A54C-0771-E4DC-348EE8117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7922" y="3083345"/>
            <a:ext cx="466788" cy="527296"/>
          </a:xfrm>
          <a:prstGeom prst="rect">
            <a:avLst/>
          </a:prstGeom>
        </p:spPr>
      </p:pic>
      <p:pic>
        <p:nvPicPr>
          <p:cNvPr id="61" name="Graphic 60">
            <a:extLst>
              <a:ext uri="{FF2B5EF4-FFF2-40B4-BE49-F238E27FC236}">
                <a16:creationId xmlns:a16="http://schemas.microsoft.com/office/drawing/2014/main" id="{BB3FCDEA-72BE-249C-FA6F-6C44CFAC7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59881" y="684155"/>
            <a:ext cx="681126" cy="706588"/>
          </a:xfrm>
          <a:prstGeom prst="rect">
            <a:avLst/>
          </a:prstGeom>
        </p:spPr>
      </p:pic>
      <p:sp>
        <p:nvSpPr>
          <p:cNvPr id="62" name="Oval 61">
            <a:extLst>
              <a:ext uri="{FF2B5EF4-FFF2-40B4-BE49-F238E27FC236}">
                <a16:creationId xmlns:a16="http://schemas.microsoft.com/office/drawing/2014/main" id="{C6861DCD-7654-252A-AC69-179E351F5ACE}"/>
              </a:ext>
            </a:extLst>
          </p:cNvPr>
          <p:cNvSpPr/>
          <p:nvPr/>
        </p:nvSpPr>
        <p:spPr bwMode="auto">
          <a:xfrm rot="900000">
            <a:off x="6206743" y="2253001"/>
            <a:ext cx="702244" cy="36119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64" name="Oval 63">
            <a:extLst>
              <a:ext uri="{FF2B5EF4-FFF2-40B4-BE49-F238E27FC236}">
                <a16:creationId xmlns:a16="http://schemas.microsoft.com/office/drawing/2014/main" id="{37B84FDB-DA8C-35C2-DA9F-B249F48DFD55}"/>
              </a:ext>
            </a:extLst>
          </p:cNvPr>
          <p:cNvSpPr/>
          <p:nvPr/>
        </p:nvSpPr>
        <p:spPr bwMode="auto">
          <a:xfrm>
            <a:off x="6311315" y="3441257"/>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65" name="Oval 64">
            <a:extLst>
              <a:ext uri="{FF2B5EF4-FFF2-40B4-BE49-F238E27FC236}">
                <a16:creationId xmlns:a16="http://schemas.microsoft.com/office/drawing/2014/main" id="{B25CBEC1-E437-66BF-4044-CFCD83195A5E}"/>
              </a:ext>
            </a:extLst>
          </p:cNvPr>
          <p:cNvSpPr/>
          <p:nvPr/>
        </p:nvSpPr>
        <p:spPr bwMode="auto">
          <a:xfrm>
            <a:off x="6311315" y="4594550"/>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66" name="Oval 65">
            <a:extLst>
              <a:ext uri="{FF2B5EF4-FFF2-40B4-BE49-F238E27FC236}">
                <a16:creationId xmlns:a16="http://schemas.microsoft.com/office/drawing/2014/main" id="{64B09302-C4D4-52F1-887C-A5541615EFBD}"/>
              </a:ext>
            </a:extLst>
          </p:cNvPr>
          <p:cNvSpPr/>
          <p:nvPr/>
        </p:nvSpPr>
        <p:spPr bwMode="auto">
          <a:xfrm>
            <a:off x="6206741" y="5723710"/>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pic>
        <p:nvPicPr>
          <p:cNvPr id="59" name="Graphic 58">
            <a:extLst>
              <a:ext uri="{FF2B5EF4-FFF2-40B4-BE49-F238E27FC236}">
                <a16:creationId xmlns:a16="http://schemas.microsoft.com/office/drawing/2014/main" id="{226BE3F6-3994-1B38-2492-8E2420106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304" y="5353471"/>
            <a:ext cx="482024" cy="627754"/>
          </a:xfrm>
          <a:prstGeom prst="rect">
            <a:avLst/>
          </a:prstGeom>
        </p:spPr>
      </p:pic>
      <p:pic>
        <p:nvPicPr>
          <p:cNvPr id="57" name="Graphic 56">
            <a:extLst>
              <a:ext uri="{FF2B5EF4-FFF2-40B4-BE49-F238E27FC236}">
                <a16:creationId xmlns:a16="http://schemas.microsoft.com/office/drawing/2014/main" id="{0110476F-0603-2D81-06B4-0E895954AF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1506" y="4287441"/>
            <a:ext cx="420294" cy="505666"/>
          </a:xfrm>
          <a:prstGeom prst="rect">
            <a:avLst/>
          </a:prstGeom>
        </p:spPr>
      </p:pic>
      <p:sp>
        <p:nvSpPr>
          <p:cNvPr id="2" name="TextBox 1">
            <a:extLst>
              <a:ext uri="{FF2B5EF4-FFF2-40B4-BE49-F238E27FC236}">
                <a16:creationId xmlns:a16="http://schemas.microsoft.com/office/drawing/2014/main" id="{64D826F3-3097-67C6-6891-35BA9690F5B4}"/>
              </a:ext>
            </a:extLst>
          </p:cNvPr>
          <p:cNvSpPr txBox="1"/>
          <p:nvPr/>
        </p:nvSpPr>
        <p:spPr>
          <a:xfrm>
            <a:off x="9844325" y="157573"/>
            <a:ext cx="21377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aka.ms/dbwatcher</a:t>
            </a:r>
          </a:p>
        </p:txBody>
      </p:sp>
    </p:spTree>
    <p:extLst>
      <p:ext uri="{BB962C8B-B14F-4D97-AF65-F5344CB8AC3E}">
        <p14:creationId xmlns:p14="http://schemas.microsoft.com/office/powerpoint/2010/main" val="91217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6F3F-B264-C8BC-DFC9-AA2CCDD09F6C}"/>
              </a:ext>
            </a:extLst>
          </p:cNvPr>
          <p:cNvSpPr>
            <a:spLocks noGrp="1"/>
          </p:cNvSpPr>
          <p:nvPr>
            <p:ph type="title"/>
          </p:nvPr>
        </p:nvSpPr>
        <p:spPr/>
        <p:txBody>
          <a:bodyPr/>
          <a:lstStyle/>
          <a:p>
            <a:r>
              <a:rPr lang="en-US" dirty="0"/>
              <a:t>Azure SQL Database Hidden Gems</a:t>
            </a:r>
          </a:p>
        </p:txBody>
      </p:sp>
      <p:pic>
        <p:nvPicPr>
          <p:cNvPr id="1026" name="Picture 2" descr="Blue diamond PNG image">
            <a:extLst>
              <a:ext uri="{FF2B5EF4-FFF2-40B4-BE49-F238E27FC236}">
                <a16:creationId xmlns:a16="http://schemas.microsoft.com/office/drawing/2014/main" id="{7DAC550C-3F82-7313-B260-DBEA76B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539" y="112441"/>
            <a:ext cx="1114198" cy="1110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calation Icon #141059 - Free Icons Library">
            <a:extLst>
              <a:ext uri="{FF2B5EF4-FFF2-40B4-BE49-F238E27FC236}">
                <a16:creationId xmlns:a16="http://schemas.microsoft.com/office/drawing/2014/main" id="{7C79389F-12BE-EEB4-B7B7-9A1A84BB3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781509"/>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D52686-3256-A49F-5945-B6AF560A6806}"/>
              </a:ext>
            </a:extLst>
          </p:cNvPr>
          <p:cNvPicPr>
            <a:picLocks noChangeAspect="1"/>
          </p:cNvPicPr>
          <p:nvPr/>
        </p:nvPicPr>
        <p:blipFill>
          <a:blip r:embed="rId5"/>
          <a:stretch>
            <a:fillRect/>
          </a:stretch>
        </p:blipFill>
        <p:spPr>
          <a:xfrm>
            <a:off x="761268" y="3320181"/>
            <a:ext cx="900405" cy="900405"/>
          </a:xfrm>
          <a:prstGeom prst="rect">
            <a:avLst/>
          </a:prstGeom>
        </p:spPr>
      </p:pic>
      <p:sp>
        <p:nvSpPr>
          <p:cNvPr id="9" name="TextBox 8">
            <a:extLst>
              <a:ext uri="{FF2B5EF4-FFF2-40B4-BE49-F238E27FC236}">
                <a16:creationId xmlns:a16="http://schemas.microsoft.com/office/drawing/2014/main" id="{9EF8955E-B6FC-D9D0-ACD6-F1948B9233E7}"/>
              </a:ext>
            </a:extLst>
          </p:cNvPr>
          <p:cNvSpPr txBox="1"/>
          <p:nvPr/>
        </p:nvSpPr>
        <p:spPr>
          <a:xfrm>
            <a:off x="1974125" y="2156057"/>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6"/>
              </a:rPr>
              <a:t>Optimize Locking</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0" name="TextBox 9">
            <a:extLst>
              <a:ext uri="{FF2B5EF4-FFF2-40B4-BE49-F238E27FC236}">
                <a16:creationId xmlns:a16="http://schemas.microsoft.com/office/drawing/2014/main" id="{FDE9E4A7-4DC4-F5B8-1F51-7EB30A6D21E0}"/>
              </a:ext>
            </a:extLst>
          </p:cNvPr>
          <p:cNvSpPr txBox="1"/>
          <p:nvPr/>
        </p:nvSpPr>
        <p:spPr>
          <a:xfrm>
            <a:off x="1974125" y="3414326"/>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Metadata versioning</a:t>
            </a:r>
          </a:p>
        </p:txBody>
      </p:sp>
      <p:sp>
        <p:nvSpPr>
          <p:cNvPr id="11" name="TextBox 10">
            <a:extLst>
              <a:ext uri="{FF2B5EF4-FFF2-40B4-BE49-F238E27FC236}">
                <a16:creationId xmlns:a16="http://schemas.microsoft.com/office/drawing/2014/main" id="{1DAA7EB1-45A3-68D0-34AF-1D99461B69EC}"/>
              </a:ext>
            </a:extLst>
          </p:cNvPr>
          <p:cNvSpPr txBox="1"/>
          <p:nvPr/>
        </p:nvSpPr>
        <p:spPr>
          <a:xfrm>
            <a:off x="1974125" y="4704981"/>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7"/>
              </a:rPr>
              <a:t>Elastic Jobs</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pic>
        <p:nvPicPr>
          <p:cNvPr id="13" name="Graphic 12" descr="Monthly calendar with solid fill">
            <a:extLst>
              <a:ext uri="{FF2B5EF4-FFF2-40B4-BE49-F238E27FC236}">
                <a16:creationId xmlns:a16="http://schemas.microsoft.com/office/drawing/2014/main" id="{6CD54620-60AC-F119-451A-44E8B745C0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68" y="4625745"/>
            <a:ext cx="914400" cy="914400"/>
          </a:xfrm>
          <a:prstGeom prst="rect">
            <a:avLst/>
          </a:prstGeom>
        </p:spPr>
      </p:pic>
      <p:sp>
        <p:nvSpPr>
          <p:cNvPr id="14" name="TextBox 13">
            <a:extLst>
              <a:ext uri="{FF2B5EF4-FFF2-40B4-BE49-F238E27FC236}">
                <a16:creationId xmlns:a16="http://schemas.microsoft.com/office/drawing/2014/main" id="{EF2EC000-932D-4A6E-6B28-9599B6453E18}"/>
              </a:ext>
            </a:extLst>
          </p:cNvPr>
          <p:cNvSpPr txBox="1"/>
          <p:nvPr/>
        </p:nvSpPr>
        <p:spPr>
          <a:xfrm>
            <a:off x="2080261" y="2659570"/>
            <a:ext cx="3896964" cy="307777"/>
          </a:xfrm>
          <a:prstGeom prst="rect">
            <a:avLst/>
          </a:prstGeom>
          <a:noFill/>
        </p:spPr>
        <p:txBody>
          <a:bodyPr wrap="none" lIns="0" tIns="0" rIns="0" bIns="0" rtlCol="0">
            <a:spAutoFit/>
          </a:bodyPr>
          <a:lstStyle/>
          <a:p>
            <a:pPr algn="l"/>
            <a:r>
              <a:rPr lang="en-US" sz="2000" dirty="0"/>
              <a:t>Free yourself from lock escalations</a:t>
            </a:r>
          </a:p>
        </p:txBody>
      </p:sp>
      <p:sp>
        <p:nvSpPr>
          <p:cNvPr id="15" name="TextBox 14">
            <a:extLst>
              <a:ext uri="{FF2B5EF4-FFF2-40B4-BE49-F238E27FC236}">
                <a16:creationId xmlns:a16="http://schemas.microsoft.com/office/drawing/2014/main" id="{12257836-F6E7-8222-D22A-4378B5ECDA00}"/>
              </a:ext>
            </a:extLst>
          </p:cNvPr>
          <p:cNvSpPr txBox="1"/>
          <p:nvPr/>
        </p:nvSpPr>
        <p:spPr>
          <a:xfrm>
            <a:off x="2080261" y="3912809"/>
            <a:ext cx="7325595" cy="307777"/>
          </a:xfrm>
          <a:prstGeom prst="rect">
            <a:avLst/>
          </a:prstGeom>
          <a:noFill/>
        </p:spPr>
        <p:txBody>
          <a:bodyPr wrap="none" lIns="0" tIns="0" rIns="0" bIns="0" rtlCol="0">
            <a:spAutoFit/>
          </a:bodyPr>
          <a:lstStyle/>
          <a:p>
            <a:pPr algn="l"/>
            <a:r>
              <a:rPr lang="en-US" sz="2000" dirty="0"/>
              <a:t>Free yourself from the dreaded SCH-M locks on schema changes</a:t>
            </a:r>
          </a:p>
        </p:txBody>
      </p:sp>
      <p:sp>
        <p:nvSpPr>
          <p:cNvPr id="16" name="TextBox 15">
            <a:extLst>
              <a:ext uri="{FF2B5EF4-FFF2-40B4-BE49-F238E27FC236}">
                <a16:creationId xmlns:a16="http://schemas.microsoft.com/office/drawing/2014/main" id="{1CA9AB11-3605-60F8-01B5-4DB88BC41613}"/>
              </a:ext>
            </a:extLst>
          </p:cNvPr>
          <p:cNvSpPr txBox="1"/>
          <p:nvPr/>
        </p:nvSpPr>
        <p:spPr>
          <a:xfrm>
            <a:off x="2080260" y="5221303"/>
            <a:ext cx="7457619" cy="307777"/>
          </a:xfrm>
          <a:prstGeom prst="rect">
            <a:avLst/>
          </a:prstGeom>
          <a:noFill/>
        </p:spPr>
        <p:txBody>
          <a:bodyPr wrap="none" lIns="0" tIns="0" rIns="0" bIns="0" rtlCol="0">
            <a:spAutoFit/>
          </a:bodyPr>
          <a:lstStyle/>
          <a:p>
            <a:pPr algn="l"/>
            <a:r>
              <a:rPr lang="en-US" sz="2000" dirty="0"/>
              <a:t>Check out the refresh of the new “T-SQL jobs at scale in the cloud”</a:t>
            </a:r>
          </a:p>
        </p:txBody>
      </p:sp>
      <p:sp>
        <p:nvSpPr>
          <p:cNvPr id="17" name="TextBox 16">
            <a:extLst>
              <a:ext uri="{FF2B5EF4-FFF2-40B4-BE49-F238E27FC236}">
                <a16:creationId xmlns:a16="http://schemas.microsoft.com/office/drawing/2014/main" id="{76848E87-C892-9DE1-1154-86FCC12057E7}"/>
              </a:ext>
            </a:extLst>
          </p:cNvPr>
          <p:cNvSpPr txBox="1"/>
          <p:nvPr/>
        </p:nvSpPr>
        <p:spPr>
          <a:xfrm>
            <a:off x="5451445" y="3414326"/>
            <a:ext cx="609975" cy="215444"/>
          </a:xfrm>
          <a:prstGeom prst="rect">
            <a:avLst/>
          </a:prstGeom>
          <a:noFill/>
        </p:spPr>
        <p:txBody>
          <a:bodyPr wrap="none" lIns="0" tIns="0" rIns="0" bIns="0" rtlCol="0">
            <a:spAutoFit/>
          </a:bodyPr>
          <a:lstStyle/>
          <a:p>
            <a:pPr algn="l"/>
            <a:r>
              <a:rPr lang="en-US" sz="1400" dirty="0"/>
              <a:t>Preview</a:t>
            </a:r>
          </a:p>
        </p:txBody>
      </p:sp>
    </p:spTree>
    <p:extLst>
      <p:ext uri="{BB962C8B-B14F-4D97-AF65-F5344CB8AC3E}">
        <p14:creationId xmlns:p14="http://schemas.microsoft.com/office/powerpoint/2010/main" val="37535804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 GraphQL</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 DevOps, GitHub</a:t>
            </a:r>
          </a:p>
          <a:p>
            <a:endParaRPr lang="en-US" sz="2400" dirty="0">
              <a:solidFill>
                <a:schemeClr val="accent1"/>
              </a:solidFill>
              <a:latin typeface="+mj-lt"/>
            </a:endParaRPr>
          </a:p>
          <a:p>
            <a:r>
              <a:rPr lang="en-US" sz="2400" dirty="0">
                <a:solidFill>
                  <a:schemeClr val="accent1"/>
                </a:solidFill>
                <a:latin typeface="+mj-lt"/>
              </a:rPr>
              <a:t>AI</a:t>
            </a:r>
          </a:p>
          <a:p>
            <a:endParaRPr lang="en-US" sz="2400" dirty="0">
              <a:solidFill>
                <a:schemeClr val="accent1"/>
              </a:solidFill>
              <a:latin typeface="+mj-lt"/>
            </a:endParaRPr>
          </a:p>
          <a:p>
            <a:r>
              <a:rPr lang="en-US" sz="2400" dirty="0">
                <a:solidFill>
                  <a:schemeClr val="accent1"/>
                </a:solidFill>
                <a:latin typeface="+mj-lt"/>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
        <p:nvSpPr>
          <p:cNvPr id="20" name="TextBox 19">
            <a:extLst>
              <a:ext uri="{FF2B5EF4-FFF2-40B4-BE49-F238E27FC236}">
                <a16:creationId xmlns:a16="http://schemas.microsoft.com/office/drawing/2014/main" id="{6C9F4D69-0920-231B-3806-0D07077469DD}"/>
              </a:ext>
            </a:extLst>
          </p:cNvPr>
          <p:cNvSpPr txBox="1"/>
          <p:nvPr/>
        </p:nvSpPr>
        <p:spPr>
          <a:xfrm>
            <a:off x="3211643" y="1127107"/>
            <a:ext cx="2948308" cy="579389"/>
          </a:xfrm>
          <a:prstGeom prst="rect">
            <a:avLst/>
          </a:prstGeom>
          <a:noFill/>
        </p:spPr>
        <p:txBody>
          <a:bodyPr wrap="none" lIns="0" tIns="0" rIns="0" bIns="0" rtlCol="0">
            <a:spAutoFit/>
          </a:bodyPr>
          <a:lstStyle/>
          <a:p>
            <a:pPr algn="l"/>
            <a:r>
              <a:rPr lang="en-US" sz="2000" dirty="0">
                <a:solidFill>
                  <a:schemeClr val="accent1"/>
                </a:solidFill>
                <a:latin typeface="+mj-lt"/>
              </a:rPr>
              <a:t>Just in! T-SQL </a:t>
            </a:r>
            <a:r>
              <a:rPr lang="en-US" sz="2000" dirty="0" err="1">
                <a:solidFill>
                  <a:schemeClr val="accent1"/>
                </a:solidFill>
                <a:latin typeface="+mj-lt"/>
              </a:rPr>
              <a:t>RegEx</a:t>
            </a:r>
            <a:endParaRPr lang="en-US" sz="2000" dirty="0">
              <a:solidFill>
                <a:schemeClr val="accent1"/>
              </a:solidFill>
              <a:latin typeface="+mj-lt"/>
            </a:endParaRPr>
          </a:p>
          <a:p>
            <a:r>
              <a:rPr lang="en-US" u="sng" dirty="0">
                <a:hlinkClick r:id="rId27"/>
              </a:rPr>
              <a:t>aka.ms/regex-preview-signup</a:t>
            </a:r>
            <a:endParaRPr lang="en-US" sz="2000" dirty="0">
              <a:solidFill>
                <a:schemeClr val="accent1"/>
              </a:solidFill>
              <a:latin typeface="+mj-lt"/>
            </a:endParaRPr>
          </a:p>
        </p:txBody>
      </p:sp>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par>
                          <p:cTn id="96" fill="hold">
                            <p:stCondLst>
                              <p:cond delay="500"/>
                            </p:stCondLst>
                            <p:childTnLst>
                              <p:par>
                                <p:cTn id="97" presetID="27" presetClass="emph" presetSubtype="0" repeatCount="5000" fill="remove" grpId="1" nodeType="afterEffect">
                                  <p:stCondLst>
                                    <p:cond delay="0"/>
                                  </p:stCondLst>
                                  <p:childTnLst>
                                    <p:animClr clrSpc="rgb" dir="cw">
                                      <p:cBhvr override="childStyle">
                                        <p:cTn id="98" dur="250" autoRev="1" fill="remove"/>
                                        <p:tgtEl>
                                          <p:spTgt spid="20"/>
                                        </p:tgtEl>
                                        <p:attrNameLst>
                                          <p:attrName>style.color</p:attrName>
                                        </p:attrNameLst>
                                      </p:cBhvr>
                                      <p:to>
                                        <a:schemeClr val="bg1"/>
                                      </p:to>
                                    </p:animClr>
                                    <p:animClr clrSpc="rgb" dir="cw">
                                      <p:cBhvr>
                                        <p:cTn id="99" dur="250" autoRev="1" fill="remove"/>
                                        <p:tgtEl>
                                          <p:spTgt spid="20"/>
                                        </p:tgtEl>
                                        <p:attrNameLst>
                                          <p:attrName>fillcolor</p:attrName>
                                        </p:attrNameLst>
                                      </p:cBhvr>
                                      <p:to>
                                        <a:schemeClr val="bg1"/>
                                      </p:to>
                                    </p:animClr>
                                    <p:set>
                                      <p:cBhvr>
                                        <p:cTn id="100" dur="250" autoRev="1" fill="remove"/>
                                        <p:tgtEl>
                                          <p:spTgt spid="20"/>
                                        </p:tgtEl>
                                        <p:attrNameLst>
                                          <p:attrName>fill.type</p:attrName>
                                        </p:attrNameLst>
                                      </p:cBhvr>
                                      <p:to>
                                        <p:strVal val="solid"/>
                                      </p:to>
                                    </p:set>
                                    <p:set>
                                      <p:cBhvr>
                                        <p:cTn id="101" dur="250" autoRev="1" fill="remove"/>
                                        <p:tgtEl>
                                          <p:spTgt spid="20"/>
                                        </p:tgtEl>
                                        <p:attrNameLst>
                                          <p:attrName>fill.on</p:attrName>
                                        </p:attrNameLst>
                                      </p:cBhvr>
                                      <p:to>
                                        <p:strVal val="true"/>
                                      </p:to>
                                    </p:set>
                                  </p:childTnLst>
                                </p:cTn>
                              </p:par>
                            </p:childTnLst>
                          </p:cTn>
                        </p:par>
                        <p:par>
                          <p:cTn id="102" fill="hold">
                            <p:stCondLst>
                              <p:cond delay="3000"/>
                            </p:stCondLst>
                            <p:childTnLst>
                              <p:par>
                                <p:cTn id="103" presetID="27" presetClass="emph" presetSubtype="0" repeatCount="5000" fill="remove" grpId="2" nodeType="afterEffect">
                                  <p:stCondLst>
                                    <p:cond delay="0"/>
                                  </p:stCondLst>
                                  <p:childTnLst>
                                    <p:animClr clrSpc="rgb" dir="cw">
                                      <p:cBhvr override="childStyle">
                                        <p:cTn id="104" dur="250" autoRev="1" fill="remove"/>
                                        <p:tgtEl>
                                          <p:spTgt spid="20"/>
                                        </p:tgtEl>
                                        <p:attrNameLst>
                                          <p:attrName>style.color</p:attrName>
                                        </p:attrNameLst>
                                      </p:cBhvr>
                                      <p:to>
                                        <a:schemeClr val="bg1"/>
                                      </p:to>
                                    </p:animClr>
                                    <p:animClr clrSpc="rgb" dir="cw">
                                      <p:cBhvr>
                                        <p:cTn id="105" dur="250" autoRev="1" fill="remove"/>
                                        <p:tgtEl>
                                          <p:spTgt spid="20"/>
                                        </p:tgtEl>
                                        <p:attrNameLst>
                                          <p:attrName>fillcolor</p:attrName>
                                        </p:attrNameLst>
                                      </p:cBhvr>
                                      <p:to>
                                        <a:schemeClr val="bg1"/>
                                      </p:to>
                                    </p:animClr>
                                    <p:set>
                                      <p:cBhvr>
                                        <p:cTn id="106" dur="250" autoRev="1" fill="remove"/>
                                        <p:tgtEl>
                                          <p:spTgt spid="20"/>
                                        </p:tgtEl>
                                        <p:attrNameLst>
                                          <p:attrName>fill.type</p:attrName>
                                        </p:attrNameLst>
                                      </p:cBhvr>
                                      <p:to>
                                        <p:strVal val="solid"/>
                                      </p:to>
                                    </p:set>
                                    <p:set>
                                      <p:cBhvr>
                                        <p:cTn id="107" dur="250" autoRev="1" fill="remov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20" grpId="0"/>
      <p:bldP spid="20" grpId="1"/>
      <p:bldP spid="20" grpId="2"/>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9E3E-B145-4083-B1A0-D8160829DF7D}"/>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87FEC1CF-799E-AFE8-D629-8CE87F6814F0}"/>
              </a:ext>
            </a:extLst>
          </p:cNvPr>
          <p:cNvGrpSpPr/>
          <p:nvPr/>
        </p:nvGrpSpPr>
        <p:grpSpPr>
          <a:xfrm>
            <a:off x="6151960" y="1081318"/>
            <a:ext cx="861376" cy="924688"/>
            <a:chOff x="1867729" y="2262068"/>
            <a:chExt cx="1308762" cy="1404958"/>
          </a:xfrm>
        </p:grpSpPr>
        <p:sp>
          <p:nvSpPr>
            <p:cNvPr id="23" name="Rounded Rectangle 33">
              <a:extLst>
                <a:ext uri="{FF2B5EF4-FFF2-40B4-BE49-F238E27FC236}">
                  <a16:creationId xmlns:a16="http://schemas.microsoft.com/office/drawing/2014/main" id="{F3E0AD07-41DF-1DF8-321D-3F4A84442AD6}"/>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729C5C78-3C8F-58DB-D02C-88AB4925C8C9}"/>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92DC2807-EBE2-EB5A-DC6B-2C60E1961CE7}"/>
              </a:ext>
            </a:extLst>
          </p:cNvPr>
          <p:cNvGrpSpPr/>
          <p:nvPr/>
        </p:nvGrpSpPr>
        <p:grpSpPr>
          <a:xfrm>
            <a:off x="6151960" y="2514887"/>
            <a:ext cx="861376" cy="924688"/>
            <a:chOff x="1867729" y="2262068"/>
            <a:chExt cx="1308762" cy="1404958"/>
          </a:xfrm>
        </p:grpSpPr>
        <p:sp>
          <p:nvSpPr>
            <p:cNvPr id="27" name="Rounded Rectangle 33">
              <a:extLst>
                <a:ext uri="{FF2B5EF4-FFF2-40B4-BE49-F238E27FC236}">
                  <a16:creationId xmlns:a16="http://schemas.microsoft.com/office/drawing/2014/main" id="{21924AC0-9DF4-162A-2010-5A853B7F29B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8FB115D6-A752-1ED2-0C79-F09C7DE685D1}"/>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803812AF-5B2C-4E36-71B5-E853EA1A4287}"/>
              </a:ext>
            </a:extLst>
          </p:cNvPr>
          <p:cNvGrpSpPr/>
          <p:nvPr/>
        </p:nvGrpSpPr>
        <p:grpSpPr>
          <a:xfrm>
            <a:off x="6151960" y="3948456"/>
            <a:ext cx="861376" cy="924688"/>
            <a:chOff x="1867729" y="2262068"/>
            <a:chExt cx="1308762" cy="1404958"/>
          </a:xfrm>
        </p:grpSpPr>
        <p:sp>
          <p:nvSpPr>
            <p:cNvPr id="31" name="Rounded Rectangle 33">
              <a:extLst>
                <a:ext uri="{FF2B5EF4-FFF2-40B4-BE49-F238E27FC236}">
                  <a16:creationId xmlns:a16="http://schemas.microsoft.com/office/drawing/2014/main" id="{0198162B-8182-CA22-9557-5A8EF2A6E9C7}"/>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4">
              <a:extLst>
                <a:ext uri="{FF2B5EF4-FFF2-40B4-BE49-F238E27FC236}">
                  <a16:creationId xmlns:a16="http://schemas.microsoft.com/office/drawing/2014/main" id="{CCFDD368-9D2C-4AC4-C63F-E8F7B000B420}"/>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sp>
        <p:nvSpPr>
          <p:cNvPr id="5" name="Title 4">
            <a:extLst>
              <a:ext uri="{FF2B5EF4-FFF2-40B4-BE49-F238E27FC236}">
                <a16:creationId xmlns:a16="http://schemas.microsoft.com/office/drawing/2014/main" id="{42E6E9DE-D990-D030-C394-D10CAC40A5F7}"/>
              </a:ext>
            </a:extLst>
          </p:cNvPr>
          <p:cNvSpPr>
            <a:spLocks noGrp="1"/>
          </p:cNvSpPr>
          <p:nvPr>
            <p:ph type="title"/>
          </p:nvPr>
        </p:nvSpPr>
        <p:spPr>
          <a:xfrm>
            <a:off x="588264" y="2875002"/>
            <a:ext cx="4127692" cy="1107996"/>
          </a:xfrm>
        </p:spPr>
        <p:txBody>
          <a:bodyPr/>
          <a:lstStyle/>
          <a:p>
            <a:r>
              <a:rPr lang="en-US" dirty="0"/>
              <a:t>Create innovative, generative AI apps on Azure databases</a:t>
            </a:r>
          </a:p>
        </p:txBody>
      </p:sp>
      <p:sp>
        <p:nvSpPr>
          <p:cNvPr id="2" name="TextBox 1">
            <a:extLst>
              <a:ext uri="{FF2B5EF4-FFF2-40B4-BE49-F238E27FC236}">
                <a16:creationId xmlns:a16="http://schemas.microsoft.com/office/drawing/2014/main" id="{F2B3AE95-CB50-66CC-AB98-5B3B401AB099}"/>
              </a:ext>
            </a:extLst>
          </p:cNvPr>
          <p:cNvSpPr txBox="1"/>
          <p:nvPr/>
        </p:nvSpPr>
        <p:spPr>
          <a:xfrm>
            <a:off x="7657403" y="746252"/>
            <a:ext cx="3812116" cy="1231106"/>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Build apps using retrieval augmented generation (RAG) with built-in integration with Azure OpenAI</a:t>
            </a:r>
          </a:p>
        </p:txBody>
      </p:sp>
      <p:grpSp>
        <p:nvGrpSpPr>
          <p:cNvPr id="34" name="Group 33">
            <a:extLst>
              <a:ext uri="{FF2B5EF4-FFF2-40B4-BE49-F238E27FC236}">
                <a16:creationId xmlns:a16="http://schemas.microsoft.com/office/drawing/2014/main" id="{67BA901B-BC2F-A8D6-1C1F-40CA28ED3E96}"/>
              </a:ext>
            </a:extLst>
          </p:cNvPr>
          <p:cNvGrpSpPr/>
          <p:nvPr/>
        </p:nvGrpSpPr>
        <p:grpSpPr>
          <a:xfrm>
            <a:off x="6117115" y="2397611"/>
            <a:ext cx="919288" cy="779910"/>
            <a:chOff x="5446713" y="2613671"/>
            <a:chExt cx="1298573" cy="1101691"/>
          </a:xfrm>
        </p:grpSpPr>
        <p:pic>
          <p:nvPicPr>
            <p:cNvPr id="8" name="Graphic 7">
              <a:extLst>
                <a:ext uri="{FF2B5EF4-FFF2-40B4-BE49-F238E27FC236}">
                  <a16:creationId xmlns:a16="http://schemas.microsoft.com/office/drawing/2014/main" id="{FF73ABAC-925B-EAC4-4FF0-4EDD358EB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2713786"/>
              <a:ext cx="504825" cy="581025"/>
            </a:xfrm>
            <a:prstGeom prst="rect">
              <a:avLst/>
            </a:prstGeom>
          </p:spPr>
        </p:pic>
        <p:pic>
          <p:nvPicPr>
            <p:cNvPr id="9" name="Graphic 8">
              <a:extLst>
                <a:ext uri="{FF2B5EF4-FFF2-40B4-BE49-F238E27FC236}">
                  <a16:creationId xmlns:a16="http://schemas.microsoft.com/office/drawing/2014/main" id="{59295991-8049-107D-CA8F-7FB3C1BD6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903749"/>
              <a:ext cx="504825" cy="581025"/>
            </a:xfrm>
            <a:prstGeom prst="rect">
              <a:avLst/>
            </a:prstGeom>
          </p:spPr>
        </p:pic>
        <p:pic>
          <p:nvPicPr>
            <p:cNvPr id="10" name="Graphic 9">
              <a:extLst>
                <a:ext uri="{FF2B5EF4-FFF2-40B4-BE49-F238E27FC236}">
                  <a16:creationId xmlns:a16="http://schemas.microsoft.com/office/drawing/2014/main" id="{6CF41323-5824-EDFF-D8ED-F53E8E628E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613671"/>
              <a:ext cx="504825" cy="581025"/>
            </a:xfrm>
            <a:prstGeom prst="rect">
              <a:avLst/>
            </a:prstGeom>
          </p:spPr>
        </p:pic>
        <p:pic>
          <p:nvPicPr>
            <p:cNvPr id="11" name="Graphic 10">
              <a:extLst>
                <a:ext uri="{FF2B5EF4-FFF2-40B4-BE49-F238E27FC236}">
                  <a16:creationId xmlns:a16="http://schemas.microsoft.com/office/drawing/2014/main" id="{6539A86B-426A-D227-0C7B-AFB4F29B6A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461" y="2944374"/>
              <a:ext cx="504825" cy="581025"/>
            </a:xfrm>
            <a:prstGeom prst="rect">
              <a:avLst/>
            </a:prstGeom>
          </p:spPr>
        </p:pic>
        <p:pic>
          <p:nvPicPr>
            <p:cNvPr id="12" name="Graphic 11">
              <a:extLst>
                <a:ext uri="{FF2B5EF4-FFF2-40B4-BE49-F238E27FC236}">
                  <a16:creationId xmlns:a16="http://schemas.microsoft.com/office/drawing/2014/main" id="{DB502600-5306-E859-777E-22B954DEC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3134337"/>
              <a:ext cx="504825" cy="581025"/>
            </a:xfrm>
            <a:prstGeom prst="rect">
              <a:avLst/>
            </a:prstGeom>
          </p:spPr>
        </p:pic>
      </p:grpSp>
      <p:grpSp>
        <p:nvGrpSpPr>
          <p:cNvPr id="33" name="Group 32">
            <a:extLst>
              <a:ext uri="{FF2B5EF4-FFF2-40B4-BE49-F238E27FC236}">
                <a16:creationId xmlns:a16="http://schemas.microsoft.com/office/drawing/2014/main" id="{9F3C7792-F7EA-3C48-EDF0-1210196D4480}"/>
              </a:ext>
            </a:extLst>
          </p:cNvPr>
          <p:cNvGrpSpPr/>
          <p:nvPr/>
        </p:nvGrpSpPr>
        <p:grpSpPr>
          <a:xfrm>
            <a:off x="6254326" y="746252"/>
            <a:ext cx="668422" cy="932316"/>
            <a:chOff x="5581649" y="229276"/>
            <a:chExt cx="822495" cy="1147217"/>
          </a:xfrm>
        </p:grpSpPr>
        <p:pic>
          <p:nvPicPr>
            <p:cNvPr id="16" name="Graphic 15">
              <a:extLst>
                <a:ext uri="{FF2B5EF4-FFF2-40B4-BE49-F238E27FC236}">
                  <a16:creationId xmlns:a16="http://schemas.microsoft.com/office/drawing/2014/main" id="{5DE3DA06-21BC-490C-AF26-586822010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649" y="229276"/>
              <a:ext cx="514350" cy="914400"/>
            </a:xfrm>
            <a:prstGeom prst="rect">
              <a:avLst/>
            </a:prstGeom>
          </p:spPr>
        </p:pic>
        <p:pic>
          <p:nvPicPr>
            <p:cNvPr id="17" name="Picture 16">
              <a:extLst>
                <a:ext uri="{FF2B5EF4-FFF2-40B4-BE49-F238E27FC236}">
                  <a16:creationId xmlns:a16="http://schemas.microsoft.com/office/drawing/2014/main" id="{E400E72E-5EEE-7C91-4CC0-0A27041AF372}"/>
                </a:ext>
              </a:extLst>
            </p:cNvPr>
            <p:cNvPicPr>
              <a:picLocks noChangeAspect="1"/>
            </p:cNvPicPr>
            <p:nvPr/>
          </p:nvPicPr>
          <p:blipFill>
            <a:blip r:embed="rId7"/>
            <a:stretch>
              <a:fillRect/>
            </a:stretch>
          </p:blipFill>
          <p:spPr>
            <a:xfrm>
              <a:off x="5932187" y="714467"/>
              <a:ext cx="471957" cy="662026"/>
            </a:xfrm>
            <a:prstGeom prst="rect">
              <a:avLst/>
            </a:prstGeom>
          </p:spPr>
        </p:pic>
      </p:grpSp>
      <p:pic>
        <p:nvPicPr>
          <p:cNvPr id="21" name="Picture 20" descr="A blue magnifying glass with a shadow&#10;&#10;Description automatically generated">
            <a:extLst>
              <a:ext uri="{FF2B5EF4-FFF2-40B4-BE49-F238E27FC236}">
                <a16:creationId xmlns:a16="http://schemas.microsoft.com/office/drawing/2014/main" id="{D6BC6366-C0E2-C5A8-B3BF-3A51E10F26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6611" y="3682198"/>
            <a:ext cx="757902" cy="753164"/>
          </a:xfrm>
          <a:prstGeom prst="rect">
            <a:avLst/>
          </a:prstGeom>
        </p:spPr>
      </p:pic>
      <p:sp>
        <p:nvSpPr>
          <p:cNvPr id="26" name="TextBox 25">
            <a:extLst>
              <a:ext uri="{FF2B5EF4-FFF2-40B4-BE49-F238E27FC236}">
                <a16:creationId xmlns:a16="http://schemas.microsoft.com/office/drawing/2014/main" id="{EF28919F-AA64-0068-5BB2-815D959DE028}"/>
              </a:ext>
            </a:extLst>
          </p:cNvPr>
          <p:cNvSpPr txBox="1"/>
          <p:nvPr/>
        </p:nvSpPr>
        <p:spPr>
          <a:xfrm>
            <a:off x="7657403" y="3827193"/>
            <a:ext cx="314394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Run ready-to-use chat models well integrated with Azure AI Search</a:t>
            </a:r>
          </a:p>
        </p:txBody>
      </p:sp>
      <p:sp>
        <p:nvSpPr>
          <p:cNvPr id="28" name="TextBox 27">
            <a:extLst>
              <a:ext uri="{FF2B5EF4-FFF2-40B4-BE49-F238E27FC236}">
                <a16:creationId xmlns:a16="http://schemas.microsoft.com/office/drawing/2014/main" id="{0C45F6FA-62AC-A5E2-7CDA-DA138CF4C4B0}"/>
              </a:ext>
            </a:extLst>
          </p:cNvPr>
          <p:cNvSpPr txBox="1"/>
          <p:nvPr/>
        </p:nvSpPr>
        <p:spPr>
          <a:xfrm>
            <a:off x="7657403" y="2589977"/>
            <a:ext cx="350500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Use vector and embeddings for similarity search</a:t>
            </a:r>
          </a:p>
        </p:txBody>
      </p:sp>
      <p:sp>
        <p:nvSpPr>
          <p:cNvPr id="4" name="TextBox 3">
            <a:extLst>
              <a:ext uri="{FF2B5EF4-FFF2-40B4-BE49-F238E27FC236}">
                <a16:creationId xmlns:a16="http://schemas.microsoft.com/office/drawing/2014/main" id="{89C9990B-6702-0DAD-2B5F-E818CE3AFF7D}"/>
              </a:ext>
            </a:extLst>
          </p:cNvPr>
          <p:cNvSpPr txBox="1"/>
          <p:nvPr/>
        </p:nvSpPr>
        <p:spPr>
          <a:xfrm>
            <a:off x="7574277" y="5250993"/>
            <a:ext cx="3271524" cy="1015663"/>
          </a:xfrm>
          <a:prstGeom prst="rect">
            <a:avLst/>
          </a:prstGeom>
          <a:noFill/>
        </p:spPr>
        <p:txBody>
          <a:bodyPr wrap="square">
            <a:spAutoFit/>
          </a:bodyPr>
          <a:lstStyle/>
          <a:p>
            <a:r>
              <a:rPr lang="en-US" sz="2000" b="1" spc="-10" dirty="0">
                <a:solidFill>
                  <a:schemeClr val="accent2"/>
                </a:solidFill>
                <a:latin typeface="+mj-lt"/>
                <a:cs typeface="Segoe UI" panose="020B0502040204020203" pitchFamily="34" charset="0"/>
              </a:rPr>
              <a:t>Develop, use, and govern AI solutions responsibly on a platform you trust</a:t>
            </a:r>
          </a:p>
        </p:txBody>
      </p:sp>
      <p:grpSp>
        <p:nvGrpSpPr>
          <p:cNvPr id="7" name="Group 6">
            <a:extLst>
              <a:ext uri="{FF2B5EF4-FFF2-40B4-BE49-F238E27FC236}">
                <a16:creationId xmlns:a16="http://schemas.microsoft.com/office/drawing/2014/main" id="{C19BBCAC-7407-F29F-FCA8-5038A044662A}"/>
              </a:ext>
            </a:extLst>
          </p:cNvPr>
          <p:cNvGrpSpPr/>
          <p:nvPr/>
        </p:nvGrpSpPr>
        <p:grpSpPr>
          <a:xfrm>
            <a:off x="6151960" y="5382024"/>
            <a:ext cx="861376" cy="924688"/>
            <a:chOff x="1867729" y="2262068"/>
            <a:chExt cx="1308762" cy="1404958"/>
          </a:xfrm>
        </p:grpSpPr>
        <p:sp>
          <p:nvSpPr>
            <p:cNvPr id="13" name="Rounded Rectangle 33">
              <a:extLst>
                <a:ext uri="{FF2B5EF4-FFF2-40B4-BE49-F238E27FC236}">
                  <a16:creationId xmlns:a16="http://schemas.microsoft.com/office/drawing/2014/main" id="{5558F902-59DD-7CCA-418D-89DAB67AABFD}"/>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34">
              <a:extLst>
                <a:ext uri="{FF2B5EF4-FFF2-40B4-BE49-F238E27FC236}">
                  <a16:creationId xmlns:a16="http://schemas.microsoft.com/office/drawing/2014/main" id="{0824D02D-BE55-97EF-9FB7-908C1B74C8E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pic>
        <p:nvPicPr>
          <p:cNvPr id="37" name="Graphic 36">
            <a:extLst>
              <a:ext uri="{FF2B5EF4-FFF2-40B4-BE49-F238E27FC236}">
                <a16:creationId xmlns:a16="http://schemas.microsoft.com/office/drawing/2014/main" id="{2048ED57-B626-A7AE-F5A7-48CD62324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4511" y="4879264"/>
            <a:ext cx="676275" cy="1104900"/>
          </a:xfrm>
          <a:prstGeom prst="rect">
            <a:avLst/>
          </a:prstGeom>
        </p:spPr>
      </p:pic>
    </p:spTree>
    <p:extLst>
      <p:ext uri="{BB962C8B-B14F-4D97-AF65-F5344CB8AC3E}">
        <p14:creationId xmlns:p14="http://schemas.microsoft.com/office/powerpoint/2010/main" val="31814719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1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3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750"/>
                                        <p:tgtEl>
                                          <p:spTgt spid="33"/>
                                        </p:tgtEl>
                                      </p:cBhvr>
                                    </p:animEffect>
                                  </p:childTnLst>
                                </p:cTn>
                              </p:par>
                              <p:par>
                                <p:cTn id="26" presetID="42" presetClass="path" presetSubtype="0" decel="100000" fill="hold" nodeType="withEffect">
                                  <p:stCondLst>
                                    <p:cond delay="0"/>
                                  </p:stCondLst>
                                  <p:childTnLst>
                                    <p:animMotion origin="layout" path="M -4.58333E-6 0.03889 L -4.58333E-6 3.7037E-6 " pathEditMode="relative" rAng="0" ptsTypes="AA">
                                      <p:cBhvr>
                                        <p:cTn id="27" dur="750" fill="hold"/>
                                        <p:tgtEl>
                                          <p:spTgt spid="33"/>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42" presetClass="path" presetSubtype="0" decel="100000" fill="hold" nodeType="withEffect">
                                  <p:stCondLst>
                                    <p:cond delay="150"/>
                                  </p:stCondLst>
                                  <p:childTnLst>
                                    <p:animMotion origin="layout" path="M -4.58333E-6 0.03889 L -4.58333E-6 3.7037E-6 " pathEditMode="relative" rAng="0" ptsTypes="AA">
                                      <p:cBhvr>
                                        <p:cTn id="32" dur="750" fill="hold"/>
                                        <p:tgtEl>
                                          <p:spTgt spid="3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42" presetClass="path" presetSubtype="0" decel="100000" fill="hold" nodeType="withEffect">
                                  <p:stCondLst>
                                    <p:cond delay="300"/>
                                  </p:stCondLst>
                                  <p:childTnLst>
                                    <p:animMotion origin="layout" path="M -4.58333E-6 0.03889 L -4.58333E-6 3.7037E-6 " pathEditMode="relative" rAng="0" ptsTypes="AA">
                                      <p:cBhvr>
                                        <p:cTn id="37" dur="750" fill="hold"/>
                                        <p:tgtEl>
                                          <p:spTgt spid="21"/>
                                        </p:tgtEl>
                                        <p:attrNameLst>
                                          <p:attrName>ppt_x</p:attrName>
                                          <p:attrName>ppt_y</p:attrName>
                                        </p:attrNameLst>
                                      </p:cBhvr>
                                      <p:rCtr x="0" y="-1944"/>
                                    </p:animMotion>
                                  </p:childTnLst>
                                </p:cTn>
                              </p:par>
                              <p:par>
                                <p:cTn id="38" presetID="10" presetClass="entr" presetSubtype="0" fill="hold" grpId="0" nodeType="withEffect">
                                  <p:stCondLst>
                                    <p:cond delay="4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750"/>
                                        <p:tgtEl>
                                          <p:spTgt spid="4"/>
                                        </p:tgtEl>
                                      </p:cBhvr>
                                    </p:animEffect>
                                  </p:childTnLst>
                                </p:cTn>
                              </p:par>
                              <p:par>
                                <p:cTn id="41" presetID="10" presetClass="entr" presetSubtype="0" fill="hold" nodeType="withEffect">
                                  <p:stCondLst>
                                    <p:cond delay="4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45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42" presetClass="path" presetSubtype="0" decel="100000" fill="hold" nodeType="withEffect">
                                  <p:stCondLst>
                                    <p:cond delay="450"/>
                                  </p:stCondLst>
                                  <p:childTnLst>
                                    <p:animMotion origin="layout" path="M -4.58333E-6 0.03889 L -4.58333E-6 3.7037E-6 " pathEditMode="relative" rAng="0" ptsTypes="AA">
                                      <p:cBhvr>
                                        <p:cTn id="48" dur="75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8" grpId="0"/>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dirty="0"/>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dirty="0"/>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dirty="0">
                <a:ln>
                  <a:noFill/>
                </a:ln>
                <a:solidFill>
                  <a:srgbClr val="2A446F"/>
                </a:solidFill>
                <a:effectLst/>
                <a:uLnTx/>
                <a:uFillTx/>
                <a:latin typeface="Segoe Sans Text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dirty="0">
                <a:ln>
                  <a:noFill/>
                </a:ln>
                <a:solidFill>
                  <a:srgbClr val="2A446F"/>
                </a:solidFill>
                <a:effectLst/>
                <a:uLnTx/>
                <a:uFillTx/>
                <a:latin typeface="Segoe Sans Text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dirty="0">
                <a:ln>
                  <a:noFill/>
                </a:ln>
                <a:solidFill>
                  <a:srgbClr val="2A446F"/>
                </a:solidFill>
                <a:effectLst/>
                <a:uLnTx/>
                <a:uFillTx/>
                <a:latin typeface="Segoe Sans Text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
        <p:nvSpPr>
          <p:cNvPr id="3" name="TextBox 2">
            <a:extLst>
              <a:ext uri="{FF2B5EF4-FFF2-40B4-BE49-F238E27FC236}">
                <a16:creationId xmlns:a16="http://schemas.microsoft.com/office/drawing/2014/main" id="{9B3F4BAD-28BE-BD58-C46A-7D85FA583C15}"/>
              </a:ext>
            </a:extLst>
          </p:cNvPr>
          <p:cNvSpPr txBox="1"/>
          <p:nvPr/>
        </p:nvSpPr>
        <p:spPr>
          <a:xfrm>
            <a:off x="9816447" y="108148"/>
            <a:ext cx="257871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Sans Text Semibold"/>
                <a:ea typeface="+mn-ea"/>
                <a:cs typeface="+mn-cs"/>
              </a:rPr>
              <a:t>aka.ms/sqlcopilot</a:t>
            </a:r>
          </a:p>
        </p:txBody>
      </p:sp>
    </p:spTree>
    <p:extLst>
      <p:ext uri="{BB962C8B-B14F-4D97-AF65-F5344CB8AC3E}">
        <p14:creationId xmlns:p14="http://schemas.microsoft.com/office/powerpoint/2010/main" val="25091549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par>
                                <p:cTn id="29" presetID="10" presetClass="entr" presetSubtype="0" fill="hold" grpId="0" nodeType="withEffect">
                                  <p:stCondLst>
                                    <p:cond delay="3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3"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7626" y="203126"/>
            <a:ext cx="11237153" cy="932314"/>
          </a:xfrm>
        </p:spPr>
        <p:txBody>
          <a:bodyPr>
            <a:normAutofit fontScale="90000"/>
          </a:bodyPr>
          <a:lstStyle/>
          <a:p>
            <a:pPr algn="ctr"/>
            <a:r>
              <a:rPr lang="en-US" dirty="0">
                <a:solidFill>
                  <a:schemeClr val="accent5">
                    <a:lumMod val="60000"/>
                    <a:lumOff val="40000"/>
                  </a:schemeClr>
                </a:solidFill>
              </a:rPr>
              <a:t>Mirroring Databases </a:t>
            </a:r>
            <a:br>
              <a:rPr lang="en-US" dirty="0">
                <a:solidFill>
                  <a:schemeClr val="accent5">
                    <a:lumMod val="60000"/>
                    <a:lumOff val="40000"/>
                  </a:schemeClr>
                </a:solidFill>
              </a:rPr>
            </a:br>
            <a:r>
              <a:rPr lang="en-US" dirty="0">
                <a:solidFill>
                  <a:schemeClr val="accent5">
                    <a:lumMod val="60000"/>
                    <a:lumOff val="40000"/>
                  </a:schemeClr>
                </a:solidFill>
              </a:rPr>
              <a:t>Bringing your data into Microsoft Fabric</a:t>
            </a:r>
          </a:p>
        </p:txBody>
      </p:sp>
      <p:grpSp>
        <p:nvGrpSpPr>
          <p:cNvPr id="46" name="Group 45">
            <a:extLst>
              <a:ext uri="{FF2B5EF4-FFF2-40B4-BE49-F238E27FC236}">
                <a16:creationId xmlns:a16="http://schemas.microsoft.com/office/drawing/2014/main" id="{84A53933-A74D-31ED-5CA3-B612BF1D4D7E}"/>
              </a:ext>
            </a:extLst>
          </p:cNvPr>
          <p:cNvGrpSpPr/>
          <p:nvPr/>
        </p:nvGrpSpPr>
        <p:grpSpPr>
          <a:xfrm>
            <a:off x="8469890" y="3307640"/>
            <a:ext cx="1016532" cy="818280"/>
            <a:chOff x="5793774" y="3301795"/>
            <a:chExt cx="849870" cy="1604198"/>
          </a:xfrm>
        </p:grpSpPr>
        <p:cxnSp>
          <p:nvCxnSpPr>
            <p:cNvPr id="47" name="Straight Connector 46">
              <a:extLst>
                <a:ext uri="{FF2B5EF4-FFF2-40B4-BE49-F238E27FC236}">
                  <a16:creationId xmlns:a16="http://schemas.microsoft.com/office/drawing/2014/main" id="{49DA8D85-3155-C8A8-C7B8-780BF889C219}"/>
                </a:ext>
              </a:extLst>
            </p:cNvPr>
            <p:cNvCxnSpPr>
              <a:cxnSpLocks/>
            </p:cNvCxnSpPr>
            <p:nvPr/>
          </p:nvCxnSpPr>
          <p:spPr>
            <a:xfrm>
              <a:off x="6643644"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48" name="Group 47">
              <a:extLst>
                <a:ext uri="{FF2B5EF4-FFF2-40B4-BE49-F238E27FC236}">
                  <a16:creationId xmlns:a16="http://schemas.microsoft.com/office/drawing/2014/main" id="{36D1D12A-E03E-D9DF-86C4-E1DD306694D8}"/>
                </a:ext>
              </a:extLst>
            </p:cNvPr>
            <p:cNvGrpSpPr/>
            <p:nvPr/>
          </p:nvGrpSpPr>
          <p:grpSpPr>
            <a:xfrm flipH="1">
              <a:off x="5793774" y="3301795"/>
              <a:ext cx="849870" cy="499460"/>
              <a:chOff x="1249345" y="3301795"/>
              <a:chExt cx="849870" cy="499460"/>
            </a:xfrm>
          </p:grpSpPr>
          <p:sp>
            <p:nvSpPr>
              <p:cNvPr id="49" name="Arc 48">
                <a:extLst>
                  <a:ext uri="{FF2B5EF4-FFF2-40B4-BE49-F238E27FC236}">
                    <a16:creationId xmlns:a16="http://schemas.microsoft.com/office/drawing/2014/main" id="{B468D37B-BB0F-0E55-0A2D-43B546247717}"/>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Arc 49">
                <a:extLst>
                  <a:ext uri="{FF2B5EF4-FFF2-40B4-BE49-F238E27FC236}">
                    <a16:creationId xmlns:a16="http://schemas.microsoft.com/office/drawing/2014/main" id="{137B6789-1A18-8E26-6E37-C5EF43A5272E}"/>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A97D4A81-8E8C-A08E-F167-A12411D236C5}"/>
                  </a:ext>
                </a:extLst>
              </p:cNvPr>
              <p:cNvCxnSpPr>
                <a:cxnSpLocks/>
                <a:stCxn id="50"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52" name="Straight Connector 51">
                <a:extLst>
                  <a:ext uri="{FF2B5EF4-FFF2-40B4-BE49-F238E27FC236}">
                    <a16:creationId xmlns:a16="http://schemas.microsoft.com/office/drawing/2014/main" id="{FED7D344-54FB-3A4D-8A05-B2E8C738C395}"/>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cxnSp>
        <p:nvCxnSpPr>
          <p:cNvPr id="480" name="Straight Connector 479">
            <a:extLst>
              <a:ext uri="{FF2B5EF4-FFF2-40B4-BE49-F238E27FC236}">
                <a16:creationId xmlns:a16="http://schemas.microsoft.com/office/drawing/2014/main" id="{82747F33-19B0-282C-F27D-DF20FAEFB8BD}"/>
              </a:ext>
            </a:extLst>
          </p:cNvPr>
          <p:cNvCxnSpPr>
            <a:cxnSpLocks/>
          </p:cNvCxnSpPr>
          <p:nvPr/>
        </p:nvCxnSpPr>
        <p:spPr>
          <a:xfrm flipV="1">
            <a:off x="5752483" y="5477000"/>
            <a:ext cx="0" cy="373627"/>
          </a:xfrm>
          <a:prstGeom prst="line">
            <a:avLst/>
          </a:prstGeom>
          <a:noFill/>
          <a:ln w="12700" cap="rnd" cmpd="sng" algn="ctr">
            <a:solidFill>
              <a:schemeClr val="tx1"/>
            </a:solidFill>
            <a:prstDash val="sysDash"/>
            <a:headEnd type="none" w="med" len="med"/>
            <a:tailEnd type="arrow" w="lg" len="sm"/>
          </a:ln>
          <a:effectLst/>
        </p:spPr>
      </p:cxnSp>
      <p:cxnSp>
        <p:nvCxnSpPr>
          <p:cNvPr id="489" name="Straight Connector 488">
            <a:extLst>
              <a:ext uri="{FF2B5EF4-FFF2-40B4-BE49-F238E27FC236}">
                <a16:creationId xmlns:a16="http://schemas.microsoft.com/office/drawing/2014/main" id="{FD4245F4-263E-0E9F-0F81-C5E0F28EC733}"/>
              </a:ext>
            </a:extLst>
          </p:cNvPr>
          <p:cNvCxnSpPr>
            <a:cxnSpLocks/>
          </p:cNvCxnSpPr>
          <p:nvPr/>
        </p:nvCxnSpPr>
        <p:spPr>
          <a:xfrm flipV="1">
            <a:off x="1988251" y="5486110"/>
            <a:ext cx="0" cy="373627"/>
          </a:xfrm>
          <a:prstGeom prst="line">
            <a:avLst/>
          </a:prstGeom>
          <a:noFill/>
          <a:ln w="12700" cap="rnd" cmpd="sng" algn="ctr">
            <a:solidFill>
              <a:schemeClr val="tx1"/>
            </a:solidFill>
            <a:prstDash val="sysDash"/>
            <a:headEnd type="none" w="med" len="med"/>
            <a:tailEnd type="arrow" w="lg" len="sm"/>
          </a:ln>
          <a:effectLst/>
        </p:spPr>
      </p:cxnSp>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4016142" y="5486110"/>
            <a:ext cx="0" cy="373627"/>
          </a:xfrm>
          <a:prstGeom prst="line">
            <a:avLst/>
          </a:prstGeom>
          <a:noFill/>
          <a:ln w="12700" cap="rnd" cmpd="sng" algn="ctr">
            <a:solidFill>
              <a:schemeClr val="tx1"/>
            </a:solidFill>
            <a:prstDash val="sysDash"/>
            <a:headEnd type="none" w="med" len="med"/>
            <a:tailEnd type="arrow" w="lg" len="sm"/>
          </a:ln>
          <a:effectLst/>
        </p:spPr>
      </p:cxnSp>
      <p:sp>
        <p:nvSpPr>
          <p:cNvPr id="279" name="Rounded Rectangle 19">
            <a:extLst>
              <a:ext uri="{FF2B5EF4-FFF2-40B4-BE49-F238E27FC236}">
                <a16:creationId xmlns:a16="http://schemas.microsoft.com/office/drawing/2014/main" id="{6586C215-01F9-6F6A-690E-5776F7E85911}"/>
              </a:ext>
            </a:extLst>
          </p:cNvPr>
          <p:cNvSpPr/>
          <p:nvPr/>
        </p:nvSpPr>
        <p:spPr>
          <a:xfrm>
            <a:off x="3748168" y="5797544"/>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grpSp>
        <p:nvGrpSpPr>
          <p:cNvPr id="6" name="Group 5">
            <a:extLst>
              <a:ext uri="{FF2B5EF4-FFF2-40B4-BE49-F238E27FC236}">
                <a16:creationId xmlns:a16="http://schemas.microsoft.com/office/drawing/2014/main" id="{F919A74D-C80C-DA8D-F951-614F8CB43B84}"/>
              </a:ext>
            </a:extLst>
          </p:cNvPr>
          <p:cNvGrpSpPr/>
          <p:nvPr/>
        </p:nvGrpSpPr>
        <p:grpSpPr>
          <a:xfrm>
            <a:off x="7696840" y="1468451"/>
            <a:ext cx="4011800" cy="5172706"/>
            <a:chOff x="7597588" y="1337847"/>
            <a:chExt cx="4011800" cy="5172706"/>
          </a:xfrm>
        </p:grpSpPr>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597588" y="1337847"/>
              <a:ext cx="4011800" cy="5172706"/>
            </a:xfrm>
            <a:prstGeom prst="roundRect">
              <a:avLst>
                <a:gd name="adj" fmla="val 2893"/>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F2871F7-4A4F-B0DD-5826-C587747BE6A7}"/>
                </a:ext>
              </a:extLst>
            </p:cNvPr>
            <p:cNvSpPr txBox="1"/>
            <p:nvPr/>
          </p:nvSpPr>
          <p:spPr>
            <a:xfrm>
              <a:off x="7893089" y="1591713"/>
              <a:ext cx="3494612" cy="4585871"/>
            </a:xfrm>
            <a:prstGeom prst="rect">
              <a:avLst/>
            </a:prstGeom>
            <a:noFill/>
            <a:ln>
              <a:solidFill>
                <a:schemeClr val="bg1"/>
              </a:solidFill>
            </a:ln>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1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Mirroring </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replicates databases </a:t>
              </a:r>
              <a:r>
                <a:rPr kumimoji="0" lang="en-US" sz="2100" b="0" i="0" u="none" strike="noStrike" kern="0" cap="none" spc="0" normalizeH="0" baseline="0" noProof="0" dirty="0">
                  <a:ln>
                    <a:noFill/>
                  </a:ln>
                  <a:solidFill>
                    <a:srgbClr val="FFF7F3"/>
                  </a:solidFill>
                  <a:effectLst/>
                  <a:uLnTx/>
                  <a:uFillTx/>
                  <a:latin typeface="Segoe UI" panose="020B0502040204020203" pitchFamily="34" charset="0"/>
                  <a:ea typeface="+mn-ea"/>
                  <a:cs typeface="Segoe UI" panose="020B0502040204020203" pitchFamily="34" charset="0"/>
                </a:rPr>
                <a:t>to</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 Fabric with zero ETL </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100" b="0" i="0" u="none" strike="noStrike" kern="0" cap="none" spc="0" normalizeH="0" baseline="0" noProof="0" dirty="0">
                  <a:ln>
                    <a:noFill/>
                  </a:ln>
                  <a:solidFill>
                    <a:srgbClr val="FFF7F3"/>
                  </a:solidFill>
                  <a:effectLst/>
                  <a:uLnTx/>
                  <a:uFillTx/>
                  <a:latin typeface="Segoe UI" panose="020B0502040204020203" pitchFamily="34" charset="0"/>
                  <a:ea typeface="+mn-ea"/>
                  <a:cs typeface="Segoe UI" panose="020B0502040204020203" pitchFamily="34" charset="0"/>
                </a:rPr>
                <a:t>Storage and replication are included with your Fabric capacity </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for zero cost</a:t>
              </a:r>
              <a:endParaRPr kumimoji="0" lang="en-US" sz="21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1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Data is replicated into One Lake and </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100" b="0"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Mirroring </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protects operational databases </a:t>
              </a:r>
              <a:r>
                <a:rPr kumimoji="0" lang="en-US" sz="2100" b="0" i="0" u="none" strike="noStrike" kern="0" cap="none" spc="0" normalizeH="0" baseline="0" noProof="0" dirty="0">
                  <a:ln>
                    <a:noFill/>
                  </a:ln>
                  <a:solidFill>
                    <a:srgbClr val="FFF7F3"/>
                  </a:solidFill>
                  <a:effectLst/>
                  <a:uLnTx/>
                  <a:uFillTx/>
                  <a:latin typeface="Segoe UI" panose="020B0502040204020203" pitchFamily="34" charset="0"/>
                  <a:ea typeface="+mn-ea"/>
                  <a:cs typeface="Segoe UI" panose="020B0502040204020203" pitchFamily="34" charset="0"/>
                </a:rPr>
                <a:t>from</a:t>
              </a:r>
              <a:r>
                <a:rPr kumimoji="0" lang="en-US" sz="2100" b="0" i="0" u="none" strike="noStrike" kern="0" cap="none" spc="0" normalizeH="0" baseline="0" noProof="0" dirty="0">
                  <a:ln>
                    <a:noFill/>
                  </a:ln>
                  <a:solidFill>
                    <a:srgbClr val="49C5B1"/>
                  </a:solidFill>
                  <a:effectLst/>
                  <a:uLnTx/>
                  <a:uFillTx/>
                  <a:latin typeface="Segoe UI" panose="020B0502040204020203" pitchFamily="34" charset="0"/>
                  <a:ea typeface="+mn-ea"/>
                  <a:cs typeface="Segoe UI" panose="020B0502040204020203" pitchFamily="34" charset="0"/>
                </a:rPr>
                <a:t> analytical </a:t>
              </a:r>
              <a:r>
                <a:rPr kumimoji="0" lang="en-US" sz="2100" b="0" i="0" u="none" strike="noStrike" kern="0" cap="none" spc="0" normalizeH="0" baseline="0" noProof="0" dirty="0">
                  <a:ln>
                    <a:noFill/>
                  </a:ln>
                  <a:solidFill>
                    <a:srgbClr val="FFF7F3"/>
                  </a:solidFill>
                  <a:effectLst/>
                  <a:uLnTx/>
                  <a:uFillTx/>
                  <a:latin typeface="Segoe UI" panose="020B0502040204020203" pitchFamily="34" charset="0"/>
                  <a:ea typeface="+mn-ea"/>
                  <a:cs typeface="Segoe UI" panose="020B0502040204020203" pitchFamily="34" charset="0"/>
                </a:rPr>
                <a:t>queries</a:t>
              </a:r>
            </a:p>
          </p:txBody>
        </p:sp>
        <p:cxnSp>
          <p:nvCxnSpPr>
            <p:cNvPr id="18" name="Straight Connector 17">
              <a:extLst>
                <a:ext uri="{FF2B5EF4-FFF2-40B4-BE49-F238E27FC236}">
                  <a16:creationId xmlns:a16="http://schemas.microsoft.com/office/drawing/2014/main" id="{607A43F3-6A54-C466-C42A-8383A8B881AB}"/>
                </a:ext>
              </a:extLst>
            </p:cNvPr>
            <p:cNvCxnSpPr>
              <a:cxnSpLocks/>
            </p:cNvCxnSpPr>
            <p:nvPr/>
          </p:nvCxnSpPr>
          <p:spPr>
            <a:xfrm>
              <a:off x="7991193" y="229199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EC2EA11-12A8-3E9B-2133-CAC19B394953}"/>
                </a:ext>
              </a:extLst>
            </p:cNvPr>
            <p:cNvCxnSpPr>
              <a:cxnSpLocks/>
            </p:cNvCxnSpPr>
            <p:nvPr/>
          </p:nvCxnSpPr>
          <p:spPr>
            <a:xfrm>
              <a:off x="7991192" y="3126954"/>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AB9EDF9-4194-F7F2-12DD-17564AE6FE0C}"/>
                </a:ext>
              </a:extLst>
            </p:cNvPr>
            <p:cNvCxnSpPr>
              <a:cxnSpLocks/>
            </p:cNvCxnSpPr>
            <p:nvPr/>
          </p:nvCxnSpPr>
          <p:spPr>
            <a:xfrm>
              <a:off x="7991191" y="3985984"/>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2" name="Straight Connector 61">
            <a:extLst>
              <a:ext uri="{FF2B5EF4-FFF2-40B4-BE49-F238E27FC236}">
                <a16:creationId xmlns:a16="http://schemas.microsoft.com/office/drawing/2014/main" id="{7D6EE311-6FFD-6F95-C381-CB51B5452789}"/>
              </a:ext>
            </a:extLst>
          </p:cNvPr>
          <p:cNvCxnSpPr>
            <a:cxnSpLocks/>
          </p:cNvCxnSpPr>
          <p:nvPr/>
        </p:nvCxnSpPr>
        <p:spPr>
          <a:xfrm>
            <a:off x="8107212" y="4790641"/>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9" name="Straight Connector 448">
            <a:extLst>
              <a:ext uri="{FF2B5EF4-FFF2-40B4-BE49-F238E27FC236}">
                <a16:creationId xmlns:a16="http://schemas.microsoft.com/office/drawing/2014/main" id="{73F79643-0A41-76A3-1DA7-DC6EAEEB51D1}"/>
              </a:ext>
            </a:extLst>
          </p:cNvPr>
          <p:cNvCxnSpPr>
            <a:cxnSpLocks/>
          </p:cNvCxnSpPr>
          <p:nvPr/>
        </p:nvCxnSpPr>
        <p:spPr>
          <a:xfrm>
            <a:off x="8107212" y="5481563"/>
            <a:ext cx="3494613"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9" name="Group 188">
            <a:extLst>
              <a:ext uri="{FF2B5EF4-FFF2-40B4-BE49-F238E27FC236}">
                <a16:creationId xmlns:a16="http://schemas.microsoft.com/office/drawing/2014/main" id="{85E746F7-D787-955E-E180-3FE508AB6125}"/>
              </a:ext>
            </a:extLst>
          </p:cNvPr>
          <p:cNvGrpSpPr/>
          <p:nvPr/>
        </p:nvGrpSpPr>
        <p:grpSpPr>
          <a:xfrm>
            <a:off x="1521176" y="5761012"/>
            <a:ext cx="4633219" cy="934936"/>
            <a:chOff x="1521176" y="5385446"/>
            <a:chExt cx="4633219" cy="934936"/>
          </a:xfrm>
        </p:grpSpPr>
        <p:sp>
          <p:nvSpPr>
            <p:cNvPr id="191" name="Rounded Rectangle 19">
              <a:extLst>
                <a:ext uri="{FF2B5EF4-FFF2-40B4-BE49-F238E27FC236}">
                  <a16:creationId xmlns:a16="http://schemas.microsoft.com/office/drawing/2014/main" id="{7A9EA042-F1AF-B823-AB55-BD60E3594352}"/>
                </a:ext>
              </a:extLst>
            </p:cNvPr>
            <p:cNvSpPr/>
            <p:nvPr/>
          </p:nvSpPr>
          <p:spPr>
            <a:xfrm>
              <a:off x="5429950" y="5830202"/>
              <a:ext cx="724445"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Snowflake and more…</a:t>
              </a:r>
            </a:p>
          </p:txBody>
        </p:sp>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381603" y="5451517"/>
              <a:ext cx="741758" cy="684387"/>
            </a:xfrm>
            <a:prstGeom prst="rect">
              <a:avLst/>
            </a:prstGeom>
          </p:spPr>
        </p:pic>
        <p:sp>
          <p:nvSpPr>
            <p:cNvPr id="284" name="Rounded Rectangle 19">
              <a:extLst>
                <a:ext uri="{FF2B5EF4-FFF2-40B4-BE49-F238E27FC236}">
                  <a16:creationId xmlns:a16="http://schemas.microsoft.com/office/drawing/2014/main" id="{4125511D-0E6D-E6C8-36C9-A7E85189BBF1}"/>
                </a:ext>
              </a:extLst>
            </p:cNvPr>
            <p:cNvSpPr/>
            <p:nvPr/>
          </p:nvSpPr>
          <p:spPr>
            <a:xfrm>
              <a:off x="1521176" y="5830202"/>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pic>
          <p:nvPicPr>
            <p:cNvPr id="282" name="Picture 281">
              <a:extLst>
                <a:ext uri="{FF2B5EF4-FFF2-40B4-BE49-F238E27FC236}">
                  <a16:creationId xmlns:a16="http://schemas.microsoft.com/office/drawing/2014/main" id="{7F07F629-F843-7D4F-6153-C89D6787B49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611883" y="5385446"/>
              <a:ext cx="727825" cy="658559"/>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73308" y="5454480"/>
              <a:ext cx="870762" cy="865902"/>
            </a:xfrm>
            <a:prstGeom prst="rect">
              <a:avLst/>
            </a:prstGeom>
          </p:spPr>
        </p:pic>
      </p:grpSp>
      <p:grpSp>
        <p:nvGrpSpPr>
          <p:cNvPr id="14" name="Group 13">
            <a:extLst>
              <a:ext uri="{FF2B5EF4-FFF2-40B4-BE49-F238E27FC236}">
                <a16:creationId xmlns:a16="http://schemas.microsoft.com/office/drawing/2014/main" id="{6E11C19C-C84F-7DE4-948D-786AB3911C0F}"/>
              </a:ext>
            </a:extLst>
          </p:cNvPr>
          <p:cNvGrpSpPr/>
          <p:nvPr/>
        </p:nvGrpSpPr>
        <p:grpSpPr>
          <a:xfrm>
            <a:off x="483360" y="1386568"/>
            <a:ext cx="6701167" cy="4122080"/>
            <a:chOff x="584201" y="2023936"/>
            <a:chExt cx="6701167" cy="4122080"/>
          </a:xfrm>
        </p:grpSpPr>
        <p:grpSp>
          <p:nvGrpSpPr>
            <p:cNvPr id="15" name="Group 14" descr="A collection of data sources">
              <a:extLst>
                <a:ext uri="{FF2B5EF4-FFF2-40B4-BE49-F238E27FC236}">
                  <a16:creationId xmlns:a16="http://schemas.microsoft.com/office/drawing/2014/main" id="{8E391E9D-2008-4E03-60BC-39E8E0234672}"/>
                </a:ext>
              </a:extLst>
            </p:cNvPr>
            <p:cNvGrpSpPr/>
            <p:nvPr/>
          </p:nvGrpSpPr>
          <p:grpSpPr>
            <a:xfrm>
              <a:off x="730299" y="2207300"/>
              <a:ext cx="6408971" cy="1094496"/>
              <a:chOff x="730299" y="2207300"/>
              <a:chExt cx="6408971" cy="1094496"/>
            </a:xfrm>
          </p:grpSpPr>
          <p:grpSp>
            <p:nvGrpSpPr>
              <p:cNvPr id="130" name="Group 129">
                <a:extLst>
                  <a:ext uri="{FF2B5EF4-FFF2-40B4-BE49-F238E27FC236}">
                    <a16:creationId xmlns:a16="http://schemas.microsoft.com/office/drawing/2014/main" id="{6779339A-5B98-F60A-822F-85F599A7C2D6}"/>
                  </a:ext>
                </a:extLst>
              </p:cNvPr>
              <p:cNvGrpSpPr/>
              <p:nvPr/>
            </p:nvGrpSpPr>
            <p:grpSpPr>
              <a:xfrm>
                <a:off x="730299" y="2207300"/>
                <a:ext cx="901138" cy="1094495"/>
                <a:chOff x="730299" y="2207300"/>
                <a:chExt cx="991251" cy="1094495"/>
              </a:xfrm>
            </p:grpSpPr>
            <p:sp>
              <p:nvSpPr>
                <p:cNvPr id="187" name="Rounded Rectangle 14">
                  <a:extLst>
                    <a:ext uri="{FF2B5EF4-FFF2-40B4-BE49-F238E27FC236}">
                      <a16:creationId xmlns:a16="http://schemas.microsoft.com/office/drawing/2014/main" id="{8DBB02C7-E602-0AF1-ED68-C457ECF16617}"/>
                    </a:ext>
                  </a:extLst>
                </p:cNvPr>
                <p:cNvSpPr/>
                <p:nvPr/>
              </p:nvSpPr>
              <p:spPr>
                <a:xfrm>
                  <a:off x="730299"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8" name="Rounded Rectangle 14">
                  <a:extLst>
                    <a:ext uri="{FF2B5EF4-FFF2-40B4-BE49-F238E27FC236}">
                      <a16:creationId xmlns:a16="http://schemas.microsoft.com/office/drawing/2014/main" id="{4442068E-9EB1-04B9-0845-37FD2E23900E}"/>
                    </a:ext>
                  </a:extLst>
                </p:cNvPr>
                <p:cNvSpPr/>
                <p:nvPr/>
              </p:nvSpPr>
              <p:spPr>
                <a:xfrm>
                  <a:off x="880765" y="2821526"/>
                  <a:ext cx="688898"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grpSp>
          <p:grpSp>
            <p:nvGrpSpPr>
              <p:cNvPr id="131" name="Group 130">
                <a:extLst>
                  <a:ext uri="{FF2B5EF4-FFF2-40B4-BE49-F238E27FC236}">
                    <a16:creationId xmlns:a16="http://schemas.microsoft.com/office/drawing/2014/main" id="{679BE8F0-1AF6-C54B-F0C4-B92CA304BD01}"/>
                  </a:ext>
                </a:extLst>
              </p:cNvPr>
              <p:cNvGrpSpPr/>
              <p:nvPr/>
            </p:nvGrpSpPr>
            <p:grpSpPr>
              <a:xfrm>
                <a:off x="1648651" y="2207300"/>
                <a:ext cx="901138" cy="1094495"/>
                <a:chOff x="1813843" y="2207300"/>
                <a:chExt cx="991251" cy="1094495"/>
              </a:xfrm>
            </p:grpSpPr>
            <p:sp>
              <p:nvSpPr>
                <p:cNvPr id="185" name="Rounded Rectangle 15">
                  <a:extLst>
                    <a:ext uri="{FF2B5EF4-FFF2-40B4-BE49-F238E27FC236}">
                      <a16:creationId xmlns:a16="http://schemas.microsoft.com/office/drawing/2014/main" id="{F25CC0B3-D10C-E776-759A-5EB23D67FD89}"/>
                    </a:ext>
                  </a:extLst>
                </p:cNvPr>
                <p:cNvSpPr/>
                <p:nvPr/>
              </p:nvSpPr>
              <p:spPr>
                <a:xfrm>
                  <a:off x="1813843"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872880" y="2821524"/>
                  <a:ext cx="87175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grpSp>
          <p:grpSp>
            <p:nvGrpSpPr>
              <p:cNvPr id="132" name="Group 131">
                <a:extLst>
                  <a:ext uri="{FF2B5EF4-FFF2-40B4-BE49-F238E27FC236}">
                    <a16:creationId xmlns:a16="http://schemas.microsoft.com/office/drawing/2014/main" id="{1AC0640D-4A2A-375E-C26D-EF658F6E8B93}"/>
                  </a:ext>
                </a:extLst>
              </p:cNvPr>
              <p:cNvGrpSpPr/>
              <p:nvPr/>
            </p:nvGrpSpPr>
            <p:grpSpPr>
              <a:xfrm>
                <a:off x="2567003" y="2207300"/>
                <a:ext cx="901138" cy="1094495"/>
                <a:chOff x="2897387" y="2207300"/>
                <a:chExt cx="991251" cy="1094495"/>
              </a:xfrm>
            </p:grpSpPr>
            <p:sp>
              <p:nvSpPr>
                <p:cNvPr id="183" name="Rounded Rectangle 17">
                  <a:extLst>
                    <a:ext uri="{FF2B5EF4-FFF2-40B4-BE49-F238E27FC236}">
                      <a16:creationId xmlns:a16="http://schemas.microsoft.com/office/drawing/2014/main" id="{04A95F16-58E5-DDC9-B731-C010AC7F4235}"/>
                    </a:ext>
                  </a:extLst>
                </p:cNvPr>
                <p:cNvSpPr/>
                <p:nvPr/>
              </p:nvSpPr>
              <p:spPr>
                <a:xfrm>
                  <a:off x="2897387"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975560" y="2749597"/>
                  <a:ext cx="83348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gr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453" r="-2453"/>
              <a:stretch/>
            </p:blipFill>
            <p:spPr>
              <a:xfrm>
                <a:off x="1008036" y="2359685"/>
                <a:ext cx="345665" cy="32950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2453" r="-2453"/>
              <a:stretch/>
            </p:blipFill>
            <p:spPr>
              <a:xfrm>
                <a:off x="1926388" y="2359686"/>
                <a:ext cx="345664" cy="32950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2453" r="-2453"/>
              <a:stretch/>
            </p:blipFill>
            <p:spPr>
              <a:xfrm>
                <a:off x="2844740" y="2359685"/>
                <a:ext cx="345665" cy="329502"/>
              </a:xfrm>
              <a:prstGeom prst="rect">
                <a:avLst/>
              </a:prstGeom>
            </p:spPr>
          </p:pic>
          <p:grpSp>
            <p:nvGrpSpPr>
              <p:cNvPr id="167" name="Group 166">
                <a:extLst>
                  <a:ext uri="{FF2B5EF4-FFF2-40B4-BE49-F238E27FC236}">
                    <a16:creationId xmlns:a16="http://schemas.microsoft.com/office/drawing/2014/main" id="{A08778F4-A6C8-40F4-4E6F-1B720156AFC6}"/>
                  </a:ext>
                </a:extLst>
              </p:cNvPr>
              <p:cNvGrpSpPr/>
              <p:nvPr/>
            </p:nvGrpSpPr>
            <p:grpSpPr>
              <a:xfrm>
                <a:off x="3485355" y="2207301"/>
                <a:ext cx="901138" cy="1094495"/>
                <a:chOff x="3980931" y="2207301"/>
                <a:chExt cx="991251" cy="1094495"/>
              </a:xfrm>
            </p:grpSpPr>
            <p:sp>
              <p:nvSpPr>
                <p:cNvPr id="181" name="Rounded Rectangle 16">
                  <a:extLst>
                    <a:ext uri="{FF2B5EF4-FFF2-40B4-BE49-F238E27FC236}">
                      <a16:creationId xmlns:a16="http://schemas.microsoft.com/office/drawing/2014/main" id="{62392FF3-9FAD-8EB0-953D-52FA7B82A6D6}"/>
                    </a:ext>
                  </a:extLst>
                </p:cNvPr>
                <p:cNvSpPr/>
                <p:nvPr/>
              </p:nvSpPr>
              <p:spPr>
                <a:xfrm>
                  <a:off x="3980931" y="2207301"/>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4059104" y="2821525"/>
                  <a:ext cx="83348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gr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2453" r="-2453"/>
              <a:stretch/>
            </p:blipFill>
            <p:spPr>
              <a:xfrm>
                <a:off x="3753230" y="2350285"/>
                <a:ext cx="365388" cy="348303"/>
              </a:xfrm>
              <a:prstGeom prst="rect">
                <a:avLst/>
              </a:prstGeom>
            </p:spPr>
          </p:pic>
          <p:grpSp>
            <p:nvGrpSpPr>
              <p:cNvPr id="169" name="Group 168">
                <a:extLst>
                  <a:ext uri="{FF2B5EF4-FFF2-40B4-BE49-F238E27FC236}">
                    <a16:creationId xmlns:a16="http://schemas.microsoft.com/office/drawing/2014/main" id="{A88CCB71-5C5D-8F62-04EF-B309FCF3E0DD}"/>
                  </a:ext>
                </a:extLst>
              </p:cNvPr>
              <p:cNvGrpSpPr/>
              <p:nvPr/>
            </p:nvGrpSpPr>
            <p:grpSpPr>
              <a:xfrm>
                <a:off x="4403707" y="2207300"/>
                <a:ext cx="901138" cy="1094495"/>
                <a:chOff x="5064475" y="2207300"/>
                <a:chExt cx="991251" cy="1094495"/>
              </a:xfrm>
            </p:grpSpPr>
            <p:sp>
              <p:nvSpPr>
                <p:cNvPr id="179" name="Rounded Rectangle 18">
                  <a:extLst>
                    <a:ext uri="{FF2B5EF4-FFF2-40B4-BE49-F238E27FC236}">
                      <a16:creationId xmlns:a16="http://schemas.microsoft.com/office/drawing/2014/main" id="{A9E0F115-4C87-21B0-B3A7-BFFFBA76AA05}"/>
                    </a:ext>
                  </a:extLst>
                </p:cNvPr>
                <p:cNvSpPr/>
                <p:nvPr/>
              </p:nvSpPr>
              <p:spPr>
                <a:xfrm>
                  <a:off x="5064475" y="2207300"/>
                  <a:ext cx="991251"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80" name="Rounded Rectangle 18">
                  <a:extLst>
                    <a:ext uri="{FF2B5EF4-FFF2-40B4-BE49-F238E27FC236}">
                      <a16:creationId xmlns:a16="http://schemas.microsoft.com/office/drawing/2014/main" id="{39AE294B-60B4-85F9-4DE0-316869FAA66C}"/>
                    </a:ext>
                  </a:extLst>
                </p:cNvPr>
                <p:cNvSpPr/>
                <p:nvPr/>
              </p:nvSpPr>
              <p:spPr>
                <a:xfrm>
                  <a:off x="5067370" y="2821524"/>
                  <a:ext cx="984039"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gr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2453" r="-2453"/>
              <a:stretch/>
            </p:blipFill>
            <p:spPr>
              <a:xfrm>
                <a:off x="4673509" y="2352121"/>
                <a:ext cx="361534" cy="344629"/>
              </a:xfrm>
              <a:prstGeom prst="rect">
                <a:avLst/>
              </a:prstGeom>
            </p:spPr>
          </p:pic>
          <p:grpSp>
            <p:nvGrpSpPr>
              <p:cNvPr id="171" name="Group 170">
                <a:extLst>
                  <a:ext uri="{FF2B5EF4-FFF2-40B4-BE49-F238E27FC236}">
                    <a16:creationId xmlns:a16="http://schemas.microsoft.com/office/drawing/2014/main" id="{F3BB1AD1-D541-87D1-65EA-F15E9B03FF7E}"/>
                  </a:ext>
                </a:extLst>
              </p:cNvPr>
              <p:cNvGrpSpPr/>
              <p:nvPr/>
            </p:nvGrpSpPr>
            <p:grpSpPr>
              <a:xfrm>
                <a:off x="5322059" y="2207300"/>
                <a:ext cx="900000" cy="1094495"/>
                <a:chOff x="6148019" y="2207300"/>
                <a:chExt cx="989999" cy="1094495"/>
              </a:xfrm>
            </p:grpSpPr>
            <p:sp>
              <p:nvSpPr>
                <p:cNvPr id="177" name="Rounded Rectangle 19">
                  <a:extLst>
                    <a:ext uri="{FF2B5EF4-FFF2-40B4-BE49-F238E27FC236}">
                      <a16:creationId xmlns:a16="http://schemas.microsoft.com/office/drawing/2014/main" id="{06D63D28-BBCF-94C8-F3E8-FE3A592F4EC8}"/>
                    </a:ext>
                  </a:extLst>
                </p:cNvPr>
                <p:cNvSpPr/>
                <p:nvPr/>
              </p:nvSpPr>
              <p:spPr>
                <a:xfrm>
                  <a:off x="6148019" y="2207300"/>
                  <a:ext cx="989999"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78" name="Rounded Rectangle 19">
                  <a:extLst>
                    <a:ext uri="{FF2B5EF4-FFF2-40B4-BE49-F238E27FC236}">
                      <a16:creationId xmlns:a16="http://schemas.microsoft.com/office/drawing/2014/main" id="{3C76AAE4-CF50-D8FD-36F7-12CED221726D}"/>
                    </a:ext>
                  </a:extLst>
                </p:cNvPr>
                <p:cNvSpPr/>
                <p:nvPr/>
              </p:nvSpPr>
              <p:spPr>
                <a:xfrm>
                  <a:off x="6283600" y="2893460"/>
                  <a:ext cx="718666" cy="143857"/>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gr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5599227" y="2359685"/>
                <a:ext cx="345665" cy="329502"/>
              </a:xfrm>
              <a:prstGeom prst="rect">
                <a:avLst/>
              </a:prstGeom>
            </p:spPr>
          </p:pic>
          <p:grpSp>
            <p:nvGrpSpPr>
              <p:cNvPr id="173" name="Group 172">
                <a:extLst>
                  <a:ext uri="{FF2B5EF4-FFF2-40B4-BE49-F238E27FC236}">
                    <a16:creationId xmlns:a16="http://schemas.microsoft.com/office/drawing/2014/main" id="{ACE71FF4-6D0A-C555-9EF0-B700EDE779D5}"/>
                  </a:ext>
                </a:extLst>
              </p:cNvPr>
              <p:cNvGrpSpPr/>
              <p:nvPr/>
            </p:nvGrpSpPr>
            <p:grpSpPr>
              <a:xfrm>
                <a:off x="6239270" y="2207300"/>
                <a:ext cx="900000" cy="1094495"/>
                <a:chOff x="7231563" y="2207300"/>
                <a:chExt cx="990000" cy="1094495"/>
              </a:xfrm>
            </p:grpSpPr>
            <p:sp>
              <p:nvSpPr>
                <p:cNvPr id="175" name="Rounded Rectangle 19">
                  <a:extLst>
                    <a:ext uri="{FF2B5EF4-FFF2-40B4-BE49-F238E27FC236}">
                      <a16:creationId xmlns:a16="http://schemas.microsoft.com/office/drawing/2014/main" id="{C5EACD05-4BDB-1EC2-001B-281206F8F4FB}"/>
                    </a:ext>
                  </a:extLst>
                </p:cNvPr>
                <p:cNvSpPr/>
                <p:nvPr/>
              </p:nvSpPr>
              <p:spPr>
                <a:xfrm>
                  <a:off x="7231563" y="2207300"/>
                  <a:ext cx="990000" cy="1094495"/>
                </a:xfrm>
                <a:prstGeom prst="roundRect">
                  <a:avLst>
                    <a:gd name="adj" fmla="val 6586"/>
                  </a:avLst>
                </a:prstGeom>
                <a:solidFill>
                  <a:srgbClr val="091F2C"/>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91F2C"/>
                    </a:solidFill>
                    <a:effectLst/>
                    <a:uLnTx/>
                    <a:uFillTx/>
                    <a:latin typeface="Segoe UI"/>
                    <a:ea typeface="+mn-ea"/>
                    <a:cs typeface="Segoe UI" pitchFamily="34" charset="0"/>
                  </a:endParaRPr>
                </a:p>
              </p:txBody>
            </p:sp>
            <p:sp>
              <p:nvSpPr>
                <p:cNvPr id="176" name="Rounded Rectangle 19">
                  <a:extLst>
                    <a:ext uri="{FF2B5EF4-FFF2-40B4-BE49-F238E27FC236}">
                      <a16:creationId xmlns:a16="http://schemas.microsoft.com/office/drawing/2014/main" id="{77F045EB-FADD-62B5-ABBB-F13E159C3FA7}"/>
                    </a:ext>
                  </a:extLst>
                </p:cNvPr>
                <p:cNvSpPr/>
                <p:nvPr/>
              </p:nvSpPr>
              <p:spPr>
                <a:xfrm>
                  <a:off x="7280506" y="2821531"/>
                  <a:ext cx="892114"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gr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9">
                <a:alphaModFix/>
                <a:extLst>
                  <a:ext uri="{96DAC541-7B7A-43D3-8B79-37D633B846F1}">
                    <asvg:svgBlip xmlns:asvg="http://schemas.microsoft.com/office/drawing/2016/SVG/main" r:embed="rId20"/>
                  </a:ext>
                </a:extLst>
              </a:blip>
              <a:stretch>
                <a:fillRect/>
              </a:stretch>
            </p:blipFill>
            <p:spPr>
              <a:xfrm>
                <a:off x="6559530" y="2442185"/>
                <a:ext cx="259480" cy="260494"/>
              </a:xfrm>
              <a:prstGeom prst="rect">
                <a:avLst/>
              </a:prstGeom>
            </p:spPr>
          </p:pic>
        </p:grpSp>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4201" y="2023936"/>
              <a:ext cx="6701167" cy="4122080"/>
            </a:xfrm>
            <a:prstGeom prst="roundRect">
              <a:avLst>
                <a:gd name="adj" fmla="val 3641"/>
              </a:avLst>
            </a:prstGeom>
            <a:ln w="19050" cap="rnd">
              <a:solidFill>
                <a:srgbClr val="49C5B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0299" y="3430565"/>
              <a:ext cx="6408971" cy="1203945"/>
            </a:xfrm>
            <a:prstGeom prst="roundRect">
              <a:avLst>
                <a:gd name="adj" fmla="val 4731"/>
              </a:avLst>
            </a:prstGeom>
            <a:solidFill>
              <a:srgbClr val="3A4953"/>
            </a:soli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Semibold"/>
                  <a:ea typeface="+mn-ea"/>
                  <a:cs typeface="+mn-cs"/>
                </a:rPr>
                <a:t>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0299" y="4763280"/>
              <a:ext cx="6408971" cy="1203945"/>
            </a:xfrm>
            <a:prstGeom prst="roundRect">
              <a:avLst>
                <a:gd name="adj" fmla="val 5908"/>
              </a:avLst>
            </a:prstGeom>
            <a:solidFill>
              <a:srgbClr val="3A4953"/>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0000" numCol="1" spcCol="0" rtlCol="0" fromWordArt="0" anchor="b"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21">
              <a:extLst>
                <a:ext uri="{28A0092B-C50C-407E-A947-70E740481C1C}">
                  <a14:useLocalDpi xmlns:a14="http://schemas.microsoft.com/office/drawing/2010/main" val="0"/>
                </a:ext>
              </a:extLst>
            </a:blip>
            <a:srcRect l="-7916" r="-7916"/>
            <a:stretch/>
          </p:blipFill>
          <p:spPr>
            <a:xfrm>
              <a:off x="3653419" y="4944401"/>
              <a:ext cx="562731" cy="486767"/>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3273" y="5765771"/>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5924" y="3293141"/>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bg1"/>
                </a:solidFill>
                <a:prstDash val="solid"/>
                <a:headEnd type="none" w="med" len="med"/>
                <a:tailEnd type="arrow" w="lg" len="sm"/>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bg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bg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7532" y="3301796"/>
              <a:ext cx="1622863" cy="1604197"/>
              <a:chOff x="2307532" y="3301796"/>
              <a:chExt cx="1622863" cy="1604197"/>
            </a:xfrm>
          </p:grpSpPr>
          <p:cxnSp>
            <p:nvCxnSpPr>
              <p:cNvPr id="500" name="Straight Connector 499">
                <a:extLst>
                  <a:ext uri="{FF2B5EF4-FFF2-40B4-BE49-F238E27FC236}">
                    <a16:creationId xmlns:a16="http://schemas.microsoft.com/office/drawing/2014/main" id="{482DF2DD-AAFC-0F9B-4370-3D1DE9DA7E67}"/>
                  </a:ext>
                </a:extLst>
              </p:cNvPr>
              <p:cNvCxnSpPr>
                <a:cxnSpLocks/>
                <a:stCxn id="453" idx="0"/>
              </p:cNvCxnSpPr>
              <p:nvPr/>
            </p:nvCxnSpPr>
            <p:spPr>
              <a:xfrm>
                <a:off x="2309468" y="3695937"/>
                <a:ext cx="0" cy="1210056"/>
              </a:xfrm>
              <a:prstGeom prst="line">
                <a:avLst/>
              </a:prstGeom>
              <a:noFill/>
              <a:ln w="19050" cap="rnd" cmpd="sng" algn="ctr">
                <a:solidFill>
                  <a:schemeClr val="bg1"/>
                </a:solidFill>
                <a:prstDash val="solid"/>
                <a:headEnd type="none" w="med" len="med"/>
                <a:tailEnd type="arrow" w="lg" len="sm"/>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bg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bg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3774" y="3301795"/>
              <a:ext cx="849870" cy="1604198"/>
              <a:chOff x="5793774" y="3301795"/>
              <a:chExt cx="849870" cy="1604198"/>
            </a:xfrm>
          </p:grpSpPr>
          <p:cxnSp>
            <p:nvCxnSpPr>
              <p:cNvPr id="494" name="Straight Connector 493">
                <a:extLst>
                  <a:ext uri="{FF2B5EF4-FFF2-40B4-BE49-F238E27FC236}">
                    <a16:creationId xmlns:a16="http://schemas.microsoft.com/office/drawing/2014/main" id="{2DED931F-25BB-2775-3E7D-121DDC63FB33}"/>
                  </a:ext>
                </a:extLst>
              </p:cNvPr>
              <p:cNvCxnSpPr>
                <a:cxnSpLocks/>
                <a:stCxn id="456" idx="0"/>
              </p:cNvCxnSpPr>
              <p:nvPr/>
            </p:nvCxnSpPr>
            <p:spPr>
              <a:xfrm>
                <a:off x="6643644" y="3695937"/>
                <a:ext cx="0" cy="1210056"/>
              </a:xfrm>
              <a:prstGeom prst="line">
                <a:avLst/>
              </a:prstGeom>
              <a:noFill/>
              <a:ln w="19050" cap="rnd" cmpd="sng" algn="ctr">
                <a:solidFill>
                  <a:schemeClr val="bg1"/>
                </a:solidFill>
                <a:prstDash val="solid"/>
                <a:headEnd type="none" w="med" len="med"/>
                <a:tailEnd type="arrow" w="lg" len="sm"/>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bg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bg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8521" y="3301795"/>
              <a:ext cx="708487" cy="1604198"/>
              <a:chOff x="4858521" y="3301795"/>
              <a:chExt cx="708487" cy="1604198"/>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bg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bg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bg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55" idx="0"/>
              </p:cNvCxnSpPr>
              <p:nvPr/>
            </p:nvCxnSpPr>
            <p:spPr>
              <a:xfrm>
                <a:off x="5560100" y="3695937"/>
                <a:ext cx="0" cy="1210056"/>
              </a:xfrm>
              <a:prstGeom prst="line">
                <a:avLst/>
              </a:prstGeom>
              <a:noFill/>
              <a:ln w="19050" cap="rnd" cmpd="sng" algn="ctr">
                <a:solidFill>
                  <a:schemeClr val="bg1"/>
                </a:solidFill>
                <a:prstDash val="solid"/>
                <a:headEnd type="none" w="med" len="med"/>
                <a:tailEnd type="arrow" w="lg" len="sm"/>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89324"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2868"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3500"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7044" y="3695937"/>
              <a:ext cx="673200" cy="673200"/>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rPr>
                <a:t>Services</a:t>
              </a:r>
            </a:p>
          </p:txBody>
        </p:sp>
        <p:grpSp>
          <p:nvGrpSpPr>
            <p:cNvPr id="457" name="Group 456" descr="Customers&#10;360&#10;">
              <a:extLst>
                <a:ext uri="{FF2B5EF4-FFF2-40B4-BE49-F238E27FC236}">
                  <a16:creationId xmlns:a16="http://schemas.microsoft.com/office/drawing/2014/main" id="{2C00A5D7-49C8-E078-4BA9-55D46763AA4D}"/>
                </a:ext>
              </a:extLst>
            </p:cNvPr>
            <p:cNvGrpSpPr/>
            <p:nvPr/>
          </p:nvGrpSpPr>
          <p:grpSpPr>
            <a:xfrm>
              <a:off x="853786" y="4940518"/>
              <a:ext cx="760330" cy="585820"/>
              <a:chOff x="853786" y="4940518"/>
              <a:chExt cx="760330" cy="585820"/>
            </a:xfrm>
          </p:grpSpPr>
          <p:grpSp>
            <p:nvGrpSpPr>
              <p:cNvPr id="478" name="Group 477">
                <a:extLst>
                  <a:ext uri="{FF2B5EF4-FFF2-40B4-BE49-F238E27FC236}">
                    <a16:creationId xmlns:a16="http://schemas.microsoft.com/office/drawing/2014/main" id="{DA7D7F5B-1506-C33F-A419-A57F68B07042}"/>
                  </a:ext>
                </a:extLst>
              </p:cNvPr>
              <p:cNvGrpSpPr/>
              <p:nvPr/>
            </p:nvGrpSpPr>
            <p:grpSpPr>
              <a:xfrm>
                <a:off x="853786" y="4940518"/>
                <a:ext cx="760330" cy="546275"/>
                <a:chOff x="5570392" y="4264532"/>
                <a:chExt cx="331746" cy="266059"/>
              </a:xfrm>
            </p:grpSpPr>
            <p:sp>
              <p:nvSpPr>
                <p:cNvPr id="481" name="Freeform 24">
                  <a:extLst>
                    <a:ext uri="{FF2B5EF4-FFF2-40B4-BE49-F238E27FC236}">
                      <a16:creationId xmlns:a16="http://schemas.microsoft.com/office/drawing/2014/main" id="{0545FC67-BC0A-A086-88F6-3747AD47BFF4}"/>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482" name="Freeform 25">
                  <a:extLst>
                    <a:ext uri="{FF2B5EF4-FFF2-40B4-BE49-F238E27FC236}">
                      <a16:creationId xmlns:a16="http://schemas.microsoft.com/office/drawing/2014/main" id="{0DB1F878-EFBE-0F4E-1605-BFABE23C86EA}"/>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479" name="TextBox 478">
                <a:extLst>
                  <a:ext uri="{FF2B5EF4-FFF2-40B4-BE49-F238E27FC236}">
                    <a16:creationId xmlns:a16="http://schemas.microsoft.com/office/drawing/2014/main" id="{C39452EC-CE84-C6D7-B721-155100E9C984}"/>
                  </a:ext>
                </a:extLst>
              </p:cNvPr>
              <p:cNvSpPr txBox="1"/>
              <p:nvPr/>
            </p:nvSpPr>
            <p:spPr>
              <a:xfrm>
                <a:off x="927959" y="5187784"/>
                <a:ext cx="686157" cy="33855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Customers</a:t>
                </a:r>
                <a:b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360</a:t>
                </a:r>
              </a:p>
            </p:txBody>
          </p:sp>
        </p:grpSp>
        <p:grpSp>
          <p:nvGrpSpPr>
            <p:cNvPr id="458" name="Group 457" descr="Finance">
              <a:extLst>
                <a:ext uri="{FF2B5EF4-FFF2-40B4-BE49-F238E27FC236}">
                  <a16:creationId xmlns:a16="http://schemas.microsoft.com/office/drawing/2014/main" id="{454ED02A-5576-5B34-5180-45538EE7969C}"/>
                </a:ext>
              </a:extLst>
            </p:cNvPr>
            <p:cNvGrpSpPr/>
            <p:nvPr/>
          </p:nvGrpSpPr>
          <p:grpSpPr>
            <a:xfrm>
              <a:off x="1939177" y="4940518"/>
              <a:ext cx="760330" cy="546275"/>
              <a:chOff x="853786" y="4940518"/>
              <a:chExt cx="760330" cy="546275"/>
            </a:xfrm>
          </p:grpSpPr>
          <p:grpSp>
            <p:nvGrpSpPr>
              <p:cNvPr id="470" name="Group 469">
                <a:extLst>
                  <a:ext uri="{FF2B5EF4-FFF2-40B4-BE49-F238E27FC236}">
                    <a16:creationId xmlns:a16="http://schemas.microsoft.com/office/drawing/2014/main" id="{31067CC7-4558-4B0D-EDB3-B717516AA75E}"/>
                  </a:ext>
                </a:extLst>
              </p:cNvPr>
              <p:cNvGrpSpPr/>
              <p:nvPr/>
            </p:nvGrpSpPr>
            <p:grpSpPr>
              <a:xfrm>
                <a:off x="853786" y="4940518"/>
                <a:ext cx="760330" cy="546275"/>
                <a:chOff x="5570392" y="4264532"/>
                <a:chExt cx="331746" cy="266059"/>
              </a:xfrm>
            </p:grpSpPr>
            <p:sp>
              <p:nvSpPr>
                <p:cNvPr id="476" name="Freeform 24">
                  <a:extLst>
                    <a:ext uri="{FF2B5EF4-FFF2-40B4-BE49-F238E27FC236}">
                      <a16:creationId xmlns:a16="http://schemas.microsoft.com/office/drawing/2014/main" id="{9A44C266-212F-97F3-7685-EA0C42142A4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477" name="Freeform 25">
                  <a:extLst>
                    <a:ext uri="{FF2B5EF4-FFF2-40B4-BE49-F238E27FC236}">
                      <a16:creationId xmlns:a16="http://schemas.microsoft.com/office/drawing/2014/main" id="{28567AF7-BBBC-5243-304D-2041BDC50F9E}"/>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471" name="TextBox 470">
                <a:extLst>
                  <a:ext uri="{FF2B5EF4-FFF2-40B4-BE49-F238E27FC236}">
                    <a16:creationId xmlns:a16="http://schemas.microsoft.com/office/drawing/2014/main" id="{2113C0BB-39F8-1434-4AE1-D6F7FCEA4B15}"/>
                  </a:ext>
                </a:extLst>
              </p:cNvPr>
              <p:cNvSpPr txBox="1"/>
              <p:nvPr/>
            </p:nvSpPr>
            <p:spPr>
              <a:xfrm>
                <a:off x="927959" y="5234036"/>
                <a:ext cx="686157" cy="21544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Finance</a:t>
                </a:r>
              </a:p>
            </p:txBody>
          </p:sp>
        </p:grpSp>
        <p:grpSp>
          <p:nvGrpSpPr>
            <p:cNvPr id="459" name="Group 458" descr="Service Telemetry&#10;">
              <a:extLst>
                <a:ext uri="{FF2B5EF4-FFF2-40B4-BE49-F238E27FC236}">
                  <a16:creationId xmlns:a16="http://schemas.microsoft.com/office/drawing/2014/main" id="{DF917239-1142-D572-1AA5-8022053E6EE4}"/>
                </a:ext>
              </a:extLst>
            </p:cNvPr>
            <p:cNvGrpSpPr/>
            <p:nvPr/>
          </p:nvGrpSpPr>
          <p:grpSpPr>
            <a:xfrm>
              <a:off x="5190790" y="4924797"/>
              <a:ext cx="796503" cy="577617"/>
              <a:chOff x="853786" y="4940518"/>
              <a:chExt cx="796503" cy="577617"/>
            </a:xfrm>
          </p:grpSpPr>
          <p:grpSp>
            <p:nvGrpSpPr>
              <p:cNvPr id="466" name="Group 465">
                <a:extLst>
                  <a:ext uri="{FF2B5EF4-FFF2-40B4-BE49-F238E27FC236}">
                    <a16:creationId xmlns:a16="http://schemas.microsoft.com/office/drawing/2014/main" id="{0AE1BC18-1020-68F3-7339-EC210756CB81}"/>
                  </a:ext>
                </a:extLst>
              </p:cNvPr>
              <p:cNvGrpSpPr/>
              <p:nvPr/>
            </p:nvGrpSpPr>
            <p:grpSpPr>
              <a:xfrm>
                <a:off x="853786" y="4940518"/>
                <a:ext cx="760330" cy="546275"/>
                <a:chOff x="5570392" y="4264532"/>
                <a:chExt cx="331746" cy="266059"/>
              </a:xfrm>
            </p:grpSpPr>
            <p:sp>
              <p:nvSpPr>
                <p:cNvPr id="468" name="Freeform 24">
                  <a:extLst>
                    <a:ext uri="{FF2B5EF4-FFF2-40B4-BE49-F238E27FC236}">
                      <a16:creationId xmlns:a16="http://schemas.microsoft.com/office/drawing/2014/main" id="{FCF53BE8-3187-C122-304A-E46B7EDA4DB8}"/>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469" name="Freeform 25">
                  <a:extLst>
                    <a:ext uri="{FF2B5EF4-FFF2-40B4-BE49-F238E27FC236}">
                      <a16:creationId xmlns:a16="http://schemas.microsoft.com/office/drawing/2014/main" id="{6CDED9CC-15A0-2E55-2209-465D577827CA}"/>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467" name="TextBox 466">
                <a:extLst>
                  <a:ext uri="{FF2B5EF4-FFF2-40B4-BE49-F238E27FC236}">
                    <a16:creationId xmlns:a16="http://schemas.microsoft.com/office/drawing/2014/main" id="{4C4D8173-696D-B780-6D11-7FF8C3EE48BC}"/>
                  </a:ext>
                </a:extLst>
              </p:cNvPr>
              <p:cNvSpPr txBox="1"/>
              <p:nvPr/>
            </p:nvSpPr>
            <p:spPr>
              <a:xfrm>
                <a:off x="964132" y="5179581"/>
                <a:ext cx="686157" cy="33855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Service Telemetry</a:t>
                </a:r>
              </a:p>
            </p:txBody>
          </p:sp>
        </p:grpSp>
        <p:grpSp>
          <p:nvGrpSpPr>
            <p:cNvPr id="461" name="Group 460" descr="Business KPIs&#10;">
              <a:extLst>
                <a:ext uri="{FF2B5EF4-FFF2-40B4-BE49-F238E27FC236}">
                  <a16:creationId xmlns:a16="http://schemas.microsoft.com/office/drawing/2014/main" id="{879399C2-F6A1-1EE6-13B1-BCE928EA75DF}"/>
                </a:ext>
              </a:extLst>
            </p:cNvPr>
            <p:cNvGrpSpPr/>
            <p:nvPr/>
          </p:nvGrpSpPr>
          <p:grpSpPr>
            <a:xfrm>
              <a:off x="6251736" y="4905200"/>
              <a:ext cx="815453" cy="581543"/>
              <a:chOff x="853786" y="4940518"/>
              <a:chExt cx="815453" cy="581543"/>
            </a:xfrm>
          </p:grpSpPr>
          <p:grpSp>
            <p:nvGrpSpPr>
              <p:cNvPr id="462" name="Group 461">
                <a:extLst>
                  <a:ext uri="{FF2B5EF4-FFF2-40B4-BE49-F238E27FC236}">
                    <a16:creationId xmlns:a16="http://schemas.microsoft.com/office/drawing/2014/main" id="{DF54CF11-668B-9038-E77E-A5A1B1FB2CCE}"/>
                  </a:ext>
                </a:extLst>
              </p:cNvPr>
              <p:cNvGrpSpPr/>
              <p:nvPr/>
            </p:nvGrpSpPr>
            <p:grpSpPr>
              <a:xfrm>
                <a:off x="853786" y="4940518"/>
                <a:ext cx="760330" cy="546275"/>
                <a:chOff x="5570392" y="4264532"/>
                <a:chExt cx="331746" cy="266059"/>
              </a:xfrm>
            </p:grpSpPr>
            <p:sp>
              <p:nvSpPr>
                <p:cNvPr id="464" name="Freeform 24">
                  <a:extLst>
                    <a:ext uri="{FF2B5EF4-FFF2-40B4-BE49-F238E27FC236}">
                      <a16:creationId xmlns:a16="http://schemas.microsoft.com/office/drawing/2014/main" id="{573317B3-D1D7-0967-4AAB-2ED171424E7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465" name="Freeform 25">
                  <a:extLst>
                    <a:ext uri="{FF2B5EF4-FFF2-40B4-BE49-F238E27FC236}">
                      <a16:creationId xmlns:a16="http://schemas.microsoft.com/office/drawing/2014/main" id="{050B66E7-68DD-248C-EB22-0EFFA5E86176}"/>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463" name="TextBox 462">
                <a:extLst>
                  <a:ext uri="{FF2B5EF4-FFF2-40B4-BE49-F238E27FC236}">
                    <a16:creationId xmlns:a16="http://schemas.microsoft.com/office/drawing/2014/main" id="{FB20024F-C64D-4149-7A94-98614F067B68}"/>
                  </a:ext>
                </a:extLst>
              </p:cNvPr>
              <p:cNvSpPr txBox="1"/>
              <p:nvPr/>
            </p:nvSpPr>
            <p:spPr>
              <a:xfrm>
                <a:off x="983082" y="5183507"/>
                <a:ext cx="686157" cy="338554"/>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rPr>
                  <a:t>Business KPIs</a:t>
                </a:r>
              </a:p>
            </p:txBody>
          </p:sp>
        </p:grpSp>
      </p:grpSp>
    </p:spTree>
    <p:extLst>
      <p:ext uri="{BB962C8B-B14F-4D97-AF65-F5344CB8AC3E}">
        <p14:creationId xmlns:p14="http://schemas.microsoft.com/office/powerpoint/2010/main" val="125410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89249" y="798575"/>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96669" y="1796986"/>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639294A4-8E03-91A7-8FB3-E13AD9D3B04E}"/>
              </a:ext>
            </a:extLst>
          </p:cNvPr>
          <p:cNvSpPr txBox="1"/>
          <p:nvPr/>
        </p:nvSpPr>
        <p:spPr>
          <a:xfrm>
            <a:off x="2410936" y="1089227"/>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23905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8191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72941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47622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aka.ms/whatsnewsqldb</a:t>
            </a: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3877985"/>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 and Knowledge Checks</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1C26128F-1D8A-43C6-BB57-BD35A08AB5C9}"/>
              </a:ext>
            </a:extLst>
          </p:cNvPr>
          <p:cNvSpPr txBox="1"/>
          <p:nvPr/>
        </p:nvSpPr>
        <p:spPr>
          <a:xfrm>
            <a:off x="541799" y="6161642"/>
            <a:ext cx="1322811"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068888" y="5541127"/>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enabled by Azure Arc</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grpSp>
        <p:nvGrpSpPr>
          <p:cNvPr id="22" name="Group 21">
            <a:extLst>
              <a:ext uri="{FF2B5EF4-FFF2-40B4-BE49-F238E27FC236}">
                <a16:creationId xmlns:a16="http://schemas.microsoft.com/office/drawing/2014/main" id="{A8B18C57-C0F7-15AD-6C52-0C3611F048BB}"/>
              </a:ext>
            </a:extLst>
          </p:cNvPr>
          <p:cNvGrpSpPr/>
          <p:nvPr/>
        </p:nvGrpSpPr>
        <p:grpSpPr>
          <a:xfrm>
            <a:off x="6876723" y="5539272"/>
            <a:ext cx="481224" cy="495327"/>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3031866" y="5549970"/>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2702" y="5568034"/>
            <a:ext cx="459349" cy="459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1C66F5-A493-7735-732A-108D8B994E52}"/>
              </a:ext>
            </a:extLst>
          </p:cNvPr>
          <p:cNvSpPr txBox="1"/>
          <p:nvPr/>
        </p:nvSpPr>
        <p:spPr>
          <a:xfrm>
            <a:off x="2530683" y="6161642"/>
            <a:ext cx="1322811" cy="404049"/>
          </a:xfrm>
          <a:prstGeom prst="rect">
            <a:avLst/>
          </a:prstGeom>
          <a:solidFill>
            <a:schemeClr val="accent1"/>
          </a:solidFill>
          <a:ln>
            <a:noFill/>
          </a:ln>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1" name="TextBox 10">
            <a:extLst>
              <a:ext uri="{FF2B5EF4-FFF2-40B4-BE49-F238E27FC236}">
                <a16:creationId xmlns:a16="http://schemas.microsoft.com/office/drawing/2014/main" id="{8B414B11-3278-8E74-8C71-D1688E49A9C9}"/>
              </a:ext>
            </a:extLst>
          </p:cNvPr>
          <p:cNvSpPr txBox="1"/>
          <p:nvPr/>
        </p:nvSpPr>
        <p:spPr>
          <a:xfrm>
            <a:off x="4578487" y="6161642"/>
            <a:ext cx="1322811" cy="404049"/>
          </a:xfrm>
          <a:prstGeom prst="rect">
            <a:avLst/>
          </a:prstGeom>
          <a:solidFill>
            <a:schemeClr val="accent1">
              <a:lumMod val="60000"/>
              <a:lumOff val="40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3" name="TextBox 12">
            <a:extLst>
              <a:ext uri="{FF2B5EF4-FFF2-40B4-BE49-F238E27FC236}">
                <a16:creationId xmlns:a16="http://schemas.microsoft.com/office/drawing/2014/main" id="{2F0DF82E-FCBE-C0D8-B5D1-1AFCBC2189C3}"/>
              </a:ext>
            </a:extLst>
          </p:cNvPr>
          <p:cNvSpPr txBox="1"/>
          <p:nvPr/>
        </p:nvSpPr>
        <p:spPr>
          <a:xfrm>
            <a:off x="6505351" y="6161642"/>
            <a:ext cx="1322811"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a:t>
            </a:r>
          </a:p>
        </p:txBody>
      </p:sp>
      <p:sp>
        <p:nvSpPr>
          <p:cNvPr id="20" name="TextBox 19">
            <a:extLst>
              <a:ext uri="{FF2B5EF4-FFF2-40B4-BE49-F238E27FC236}">
                <a16:creationId xmlns:a16="http://schemas.microsoft.com/office/drawing/2014/main" id="{B9BE620C-A97E-CFB0-13D6-7A169BF2D8B6}"/>
              </a:ext>
            </a:extLst>
          </p:cNvPr>
          <p:cNvSpPr txBox="1"/>
          <p:nvPr/>
        </p:nvSpPr>
        <p:spPr>
          <a:xfrm>
            <a:off x="8481854" y="6161642"/>
            <a:ext cx="1322811" cy="404049"/>
          </a:xfrm>
          <a:prstGeom prst="rect">
            <a:avLst/>
          </a:prstGeom>
          <a:solidFill>
            <a:srgbClr val="8661C5"/>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86" name="TextBox 85">
            <a:extLst>
              <a:ext uri="{FF2B5EF4-FFF2-40B4-BE49-F238E27FC236}">
                <a16:creationId xmlns:a16="http://schemas.microsoft.com/office/drawing/2014/main" id="{9656717D-6D19-C785-7497-93AF8AC67AAA}"/>
              </a:ext>
            </a:extLst>
          </p:cNvPr>
          <p:cNvSpPr txBox="1"/>
          <p:nvPr/>
        </p:nvSpPr>
        <p:spPr>
          <a:xfrm>
            <a:off x="10359079" y="6161642"/>
            <a:ext cx="1322811" cy="404049"/>
          </a:xfrm>
          <a:prstGeom prst="rect">
            <a:avLst/>
          </a:prstGeom>
          <a:solidFill>
            <a:srgbClr val="107C10"/>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Fabric</a:t>
            </a:r>
          </a:p>
        </p:txBody>
      </p:sp>
      <p:sp>
        <p:nvSpPr>
          <p:cNvPr id="87" name="Freeform: Shape 86" descr="T-SQL">
            <a:extLst>
              <a:ext uri="{FF2B5EF4-FFF2-40B4-BE49-F238E27FC236}">
                <a16:creationId xmlns:a16="http://schemas.microsoft.com/office/drawing/2014/main" id="{74DB0389-715D-B078-A9E6-867F8DEDC65C}"/>
              </a:ext>
            </a:extLst>
          </p:cNvPr>
          <p:cNvSpPr/>
          <p:nvPr/>
        </p:nvSpPr>
        <p:spPr bwMode="auto">
          <a:xfrm>
            <a:off x="788402" y="5646183"/>
            <a:ext cx="889157" cy="248574"/>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89" name="Graphic 88">
            <a:extLst>
              <a:ext uri="{FF2B5EF4-FFF2-40B4-BE49-F238E27FC236}">
                <a16:creationId xmlns:a16="http://schemas.microsoft.com/office/drawing/2014/main" id="{E9DB9339-0A70-DA61-7D04-B535BEFE60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74140" y="5562716"/>
            <a:ext cx="438182" cy="438182"/>
          </a:xfrm>
          <a:prstGeom prst="rect">
            <a:avLst/>
          </a:prstGeom>
        </p:spPr>
      </p:pic>
    </p:spTree>
    <p:extLst>
      <p:ext uri="{BB962C8B-B14F-4D97-AF65-F5344CB8AC3E}">
        <p14:creationId xmlns:p14="http://schemas.microsoft.com/office/powerpoint/2010/main" val="51203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par>
                                <p:cTn id="38" presetID="10" presetClass="entr" presetSubtype="0"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83" grpId="0" animBg="1"/>
      <p:bldP spid="10" grpId="0" animBg="1"/>
      <p:bldP spid="11" grpId="0" animBg="1"/>
      <p:bldP spid="13" grpId="0" animBg="1"/>
      <p:bldP spid="20" grpId="0" animBg="1"/>
      <p:bldP spid="86"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fade">
                                      <p:cBhvr>
                                        <p:cTn id="48" dur="500"/>
                                        <p:tgtEl>
                                          <p:spTgt spid="137"/>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6" presetClass="path" presetSubtype="0" accel="50000" decel="50000" fill="hold" nodeType="clickEffect">
                                  <p:stCondLst>
                                    <p:cond delay="0"/>
                                  </p:stCondLst>
                                  <p:childTnLst>
                                    <p:animMotion origin="layout" path="M -6.25E-7 -4.44444E-6 L 0.31172 -0.31828 " pathEditMode="relative" rAng="0" ptsTypes="AA">
                                      <p:cBhvr>
                                        <p:cTn id="55" dur="2000" fill="hold"/>
                                        <p:tgtEl>
                                          <p:spTgt spid="170"/>
                                        </p:tgtEl>
                                        <p:attrNameLst>
                                          <p:attrName>ppt_x</p:attrName>
                                          <p:attrName>ppt_y</p:attrName>
                                        </p:attrNameLst>
                                      </p:cBhvr>
                                      <p:rCtr x="15586" y="-15926"/>
                                    </p:animMotion>
                                  </p:childTnLst>
                                </p:cTn>
                              </p:par>
                              <p:par>
                                <p:cTn id="56" presetID="56" presetClass="path" presetSubtype="0" accel="50000" decel="50000" fill="hold" nodeType="withEffect">
                                  <p:stCondLst>
                                    <p:cond delay="0"/>
                                  </p:stCondLst>
                                  <p:childTnLst>
                                    <p:animMotion origin="layout" path="M 4.16667E-6 -1.85185E-6 L 0.31106 -0.32176 " pathEditMode="relative" rAng="0" ptsTypes="AA">
                                      <p:cBhvr>
                                        <p:cTn id="57" dur="2000" fill="hold"/>
                                        <p:tgtEl>
                                          <p:spTgt spid="162"/>
                                        </p:tgtEl>
                                        <p:attrNameLst>
                                          <p:attrName>ppt_x</p:attrName>
                                          <p:attrName>ppt_y</p:attrName>
                                        </p:attrNameLst>
                                      </p:cBhvr>
                                      <p:rCtr x="15547" y="-16088"/>
                                    </p:animMotion>
                                  </p:childTnLst>
                                </p:cTn>
                              </p:par>
                              <p:par>
                                <p:cTn id="58" presetID="56" presetClass="path" presetSubtype="0" accel="50000" decel="50000" fill="hold" grpId="1" nodeType="withEffect">
                                  <p:stCondLst>
                                    <p:cond delay="0"/>
                                  </p:stCondLst>
                                  <p:childTnLst>
                                    <p:animMotion origin="layout" path="M 1.04167E-6 -4.44444E-6 L 0.31055 -0.32569 " pathEditMode="relative" rAng="0" ptsTypes="AA">
                                      <p:cBhvr>
                                        <p:cTn id="59" dur="2000" fill="hold"/>
                                        <p:tgtEl>
                                          <p:spTgt spid="163"/>
                                        </p:tgtEl>
                                        <p:attrNameLst>
                                          <p:attrName>ppt_x</p:attrName>
                                          <p:attrName>ppt_y</p:attrName>
                                        </p:attrNameLst>
                                      </p:cBhvr>
                                      <p:rCtr x="15521" y="-16296"/>
                                    </p:animMotion>
                                  </p:childTnLst>
                                </p:cTn>
                              </p:par>
                              <p:par>
                                <p:cTn id="60" presetID="56" presetClass="path" presetSubtype="0" accel="50000" decel="50000" fill="hold" grpId="1" nodeType="withEffect">
                                  <p:stCondLst>
                                    <p:cond delay="0"/>
                                  </p:stCondLst>
                                  <p:childTnLst>
                                    <p:animMotion origin="layout" path="M 3.75E-6 -4.44444E-6 L 0.3233 -0.32453 " pathEditMode="relative" rAng="0" ptsTypes="AA">
                                      <p:cBhvr>
                                        <p:cTn id="61" dur="2000" fill="hold"/>
                                        <p:tgtEl>
                                          <p:spTgt spid="165"/>
                                        </p:tgtEl>
                                        <p:attrNameLst>
                                          <p:attrName>ppt_x</p:attrName>
                                          <p:attrName>ppt_y</p:attrName>
                                        </p:attrNameLst>
                                      </p:cBhvr>
                                      <p:rCtr x="16159" y="-16227"/>
                                    </p:animMotion>
                                  </p:childTnLst>
                                </p:cTn>
                              </p:par>
                              <p:par>
                                <p:cTn id="62" presetID="56" presetClass="path" presetSubtype="0" accel="50000" decel="50000" fill="hold" grpId="1" nodeType="withEffect">
                                  <p:stCondLst>
                                    <p:cond delay="0"/>
                                  </p:stCondLst>
                                  <p:childTnLst>
                                    <p:animMotion origin="layout" path="M -1.66667E-6 -4.44444E-6 L 0.31745 -0.32453 " pathEditMode="relative" rAng="0" ptsTypes="AA">
                                      <p:cBhvr>
                                        <p:cTn id="63" dur="2000" fill="hold"/>
                                        <p:tgtEl>
                                          <p:spTgt spid="164"/>
                                        </p:tgtEl>
                                        <p:attrNameLst>
                                          <p:attrName>ppt_x</p:attrName>
                                          <p:attrName>ppt_y</p:attrName>
                                        </p:attrNameLst>
                                      </p:cBhvr>
                                      <p:rCtr x="15872" y="-16227"/>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fade">
                                      <p:cBhvr>
                                        <p:cTn id="68" dur="500"/>
                                        <p:tgtEl>
                                          <p:spTgt spid="1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fade">
                                      <p:cBhvr>
                                        <p:cTn id="71" dur="500"/>
                                        <p:tgtEl>
                                          <p:spTgt spid="1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fade">
                                      <p:cBhvr>
                                        <p:cTn id="74" dur="500"/>
                                        <p:tgtEl>
                                          <p:spTgt spid="124"/>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31744 -0.32454 L 0.525 -0.32453 " pathEditMode="relative" rAng="0" ptsTypes="AA">
                                      <p:cBhvr>
                                        <p:cTn id="78" dur="2000" fill="hold"/>
                                        <p:tgtEl>
                                          <p:spTgt spid="164"/>
                                        </p:tgtEl>
                                        <p:attrNameLst>
                                          <p:attrName>ppt_x</p:attrName>
                                          <p:attrName>ppt_y</p:attrName>
                                        </p:attrNameLst>
                                      </p:cBhvr>
                                      <p:rCtr x="9609" y="-1620"/>
                                    </p:animMotion>
                                  </p:childTnLst>
                                </p:cTn>
                              </p:par>
                              <p:par>
                                <p:cTn id="79" presetID="63" presetClass="path" presetSubtype="0" accel="50000" decel="50000" fill="hold" grpId="2" nodeType="withEffect">
                                  <p:stCondLst>
                                    <p:cond delay="0"/>
                                  </p:stCondLst>
                                  <p:childTnLst>
                                    <p:animMotion origin="layout" path="M 0.31445 -0.34953 L 0.52838 -0.32013 " pathEditMode="relative" rAng="0" ptsTypes="AA">
                                      <p:cBhvr>
                                        <p:cTn id="80" dur="2000" fill="hold"/>
                                        <p:tgtEl>
                                          <p:spTgt spid="165"/>
                                        </p:tgtEl>
                                        <p:attrNameLst>
                                          <p:attrName>ppt_x</p:attrName>
                                          <p:attrName>ppt_y</p:attrName>
                                        </p:attrNameLst>
                                      </p:cBhvr>
                                      <p:rCtr x="10690" y="694"/>
                                    </p:animMotion>
                                  </p:childTnLst>
                                </p:cTn>
                              </p:par>
                              <p:par>
                                <p:cTn id="81" presetID="63" presetClass="path" presetSubtype="0" accel="50000" decel="50000" fill="hold" grpId="2" nodeType="withEffect">
                                  <p:stCondLst>
                                    <p:cond delay="0"/>
                                  </p:stCondLst>
                                  <p:childTnLst>
                                    <p:animMotion origin="layout" path="M 0.30026 -0.31829 L 0.50482 -0.31759 " pathEditMode="relative" rAng="0" ptsTypes="AA">
                                      <p:cBhvr>
                                        <p:cTn id="82" dur="2000" fill="hold"/>
                                        <p:tgtEl>
                                          <p:spTgt spid="163"/>
                                        </p:tgtEl>
                                        <p:attrNameLst>
                                          <p:attrName>ppt_x</p:attrName>
                                          <p:attrName>ppt_y</p:attrName>
                                        </p:attrNameLst>
                                      </p:cBhvr>
                                      <p:rCtr x="10130" y="-162"/>
                                    </p:animMotion>
                                  </p:childTnLst>
                                </p:cTn>
                              </p:par>
                              <p:par>
                                <p:cTn id="83" presetID="63" presetClass="path" presetSubtype="0" accel="50000" decel="50000" fill="hold" nodeType="withEffect">
                                  <p:stCondLst>
                                    <p:cond delay="0"/>
                                  </p:stCondLst>
                                  <p:childTnLst>
                                    <p:animMotion origin="layout" path="M 0.31106 -0.32176 L 0.50742 -0.32153 " pathEditMode="relative" rAng="0" ptsTypes="AA">
                                      <p:cBhvr>
                                        <p:cTn id="84" dur="2000" fill="hold"/>
                                        <p:tgtEl>
                                          <p:spTgt spid="162"/>
                                        </p:tgtEl>
                                        <p:attrNameLst>
                                          <p:attrName>ppt_x</p:attrName>
                                          <p:attrName>ppt_y</p:attrName>
                                        </p:attrNameLst>
                                      </p:cBhvr>
                                      <p:rCtr x="9818" y="0"/>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childTnLst>
                    </p:cTn>
                  </p:par>
                  <p:par>
                    <p:cTn id="96" fill="hold">
                      <p:stCondLst>
                        <p:cond delay="indefinite"/>
                      </p:stCondLst>
                      <p:childTnLst>
                        <p:par>
                          <p:cTn id="97" fill="hold">
                            <p:stCondLst>
                              <p:cond delay="0"/>
                            </p:stCondLst>
                            <p:childTnLst>
                              <p:par>
                                <p:cTn id="98" presetID="63" presetClass="path" presetSubtype="0" accel="50000" decel="50000" fill="hold" grpId="3" nodeType="clickEffect">
                                  <p:stCondLst>
                                    <p:cond delay="0"/>
                                  </p:stCondLst>
                                  <p:childTnLst>
                                    <p:animMotion origin="layout" path="M 0.525 -0.32453 L 0.71432 -0.32013 " pathEditMode="relative" rAng="0" ptsTypes="AA">
                                      <p:cBhvr>
                                        <p:cTn id="99" dur="2000" fill="hold"/>
                                        <p:tgtEl>
                                          <p:spTgt spid="164"/>
                                        </p:tgtEl>
                                        <p:attrNameLst>
                                          <p:attrName>ppt_x</p:attrName>
                                          <p:attrName>ppt_y</p:attrName>
                                        </p:attrNameLst>
                                      </p:cBhvr>
                                      <p:rCtr x="9323" y="694"/>
                                    </p:animMotion>
                                  </p:childTnLst>
                                </p:cTn>
                              </p:par>
                              <p:par>
                                <p:cTn id="100" presetID="63" presetClass="path" presetSubtype="0" accel="50000" decel="50000" fill="hold" grpId="3" nodeType="withEffect">
                                  <p:stCondLst>
                                    <p:cond delay="0"/>
                                  </p:stCondLst>
                                  <p:childTnLst>
                                    <p:animMotion origin="layout" path="M 0.52838 -0.32014 L 0.70833 -0.32013 " pathEditMode="relative" rAng="0" ptsTypes="AA">
                                      <p:cBhvr>
                                        <p:cTn id="101" dur="2000" fill="hold"/>
                                        <p:tgtEl>
                                          <p:spTgt spid="165"/>
                                        </p:tgtEl>
                                        <p:attrNameLst>
                                          <p:attrName>ppt_x</p:attrName>
                                          <p:attrName>ppt_y</p:attrName>
                                        </p:attrNameLst>
                                      </p:cBhvr>
                                      <p:rCtr x="9010" y="-50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34"/>
                                        </p:tgtEl>
                                        <p:attrNameLst>
                                          <p:attrName>style.visibility</p:attrName>
                                        </p:attrNameLst>
                                      </p:cBhvr>
                                      <p:to>
                                        <p:strVal val="visible"/>
                                      </p:to>
                                    </p:set>
                                    <p:animEffect transition="in" filter="fade">
                                      <p:cBhvr>
                                        <p:cTn id="106" dur="500"/>
                                        <p:tgtEl>
                                          <p:spTgt spid="134"/>
                                        </p:tgtEl>
                                      </p:cBhvr>
                                    </p:animEffect>
                                  </p:childTnLst>
                                </p:cTn>
                              </p:par>
                              <p:par>
                                <p:cTn id="107" presetID="10"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6"/>
                                        </p:tgtEl>
                                        <p:attrNameLst>
                                          <p:attrName>style.visibility</p:attrName>
                                        </p:attrNameLst>
                                      </p:cBhvr>
                                      <p:to>
                                        <p:strVal val="visible"/>
                                      </p:to>
                                    </p:set>
                                    <p:animEffect transition="in" filter="fade">
                                      <p:cBhvr>
                                        <p:cTn id="11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Install your own SQL Server</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Extend your management of SQL Server</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This is critical to get right for </a:t>
            </a:r>
            <a:r>
              <a:rPr kumimoji="0" lang="en-US" sz="1600" b="0" i="0" u="none" strike="noStrike" kern="1200" cap="none" spc="0" normalizeH="0" baseline="0" noProof="0">
                <a:ln>
                  <a:noFill/>
                </a:ln>
                <a:solidFill>
                  <a:prstClr val="black"/>
                </a:solidFill>
                <a:effectLst/>
                <a:uLnTx/>
                <a:uFillTx/>
                <a:latin typeface="Segoe UI"/>
                <a:ea typeface="+mn-ea"/>
                <a:cs typeface="+mn-cs"/>
              </a:rPr>
              <a:t>SQL Server performance</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Virtual Networks, Microsoft </a:t>
            </a:r>
            <a:r>
              <a:rPr kumimoji="0" lang="en-US" sz="1600" b="0" i="0" u="none" strike="noStrike" kern="1200" cap="none" spc="0" normalizeH="0" baseline="0" noProof="0" dirty="0" err="1">
                <a:ln>
                  <a:noFill/>
                </a:ln>
                <a:solidFill>
                  <a:prstClr val="black"/>
                </a:solidFill>
                <a:effectLst/>
                <a:uLnTx/>
                <a:uFillTx/>
                <a:latin typeface="Segoe UI"/>
                <a:ea typeface="+mn-ea"/>
                <a:cs typeface="+mn-cs"/>
              </a:rPr>
              <a:t>Entr</a:t>
            </a:r>
            <a:r>
              <a:rPr kumimoji="0" lang="en-US" sz="1600" b="0" i="0" u="none" strike="noStrike" kern="1200" cap="none" spc="0" normalizeH="0" baseline="0" noProof="0" dirty="0">
                <a:ln>
                  <a:noFill/>
                </a:ln>
                <a:solidFill>
                  <a:prstClr val="black"/>
                </a:solidFill>
                <a:effectLst/>
                <a:uLnTx/>
                <a:uFillTx/>
                <a:latin typeface="Segoe UI"/>
                <a:ea typeface="+mn-ea"/>
                <a:cs typeface="+mn-cs"/>
              </a:rPr>
              <a:t>a, and Defender</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Built in VM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Failover Cluster Instances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Several Backup Storage Options</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93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35978"/>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21544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a:cs typeface="Arial" panose="020B0604020202020204" pitchFamily="34" charset="0"/>
              </a:rPr>
              <a:t>General Purpose NextGen </a:t>
            </a:r>
            <a:r>
              <a:rPr lang="en-US" sz="1400" dirty="0">
                <a:latin typeface="Segoe UI"/>
                <a:cs typeface="Arial" panose="020B0604020202020204" pitchFamily="34" charset="0"/>
              </a:rPr>
              <a:t>to accelerate performance</a:t>
            </a:r>
            <a:endParaRPr kumimoji="0" lang="en-US" sz="1400" b="0" i="0" u="none" strike="noStrike" kern="1200" cap="none" spc="0" normalizeH="0" baseline="0" noProof="0" dirty="0">
              <a:ln>
                <a:noFill/>
              </a:ln>
              <a:effectLst/>
              <a:uLnTx/>
              <a:uFillTx/>
              <a:latin typeface="Segoe UI"/>
              <a:ea typeface="+mn-ea"/>
              <a:cs typeface="Arial" panose="020B0604020202020204" pitchFamily="34" charset="0"/>
            </a:endParaRP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135978"/>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35978"/>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285635" y="6487337"/>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
        <p:nvSpPr>
          <p:cNvPr id="49" name="TextBox 48">
            <a:extLst>
              <a:ext uri="{FF2B5EF4-FFF2-40B4-BE49-F238E27FC236}">
                <a16:creationId xmlns:a16="http://schemas.microsoft.com/office/drawing/2014/main" id="{17DB3816-60E5-66FF-A220-75B5D56C88D5}"/>
              </a:ext>
            </a:extLst>
          </p:cNvPr>
          <p:cNvSpPr txBox="1"/>
          <p:nvPr/>
        </p:nvSpPr>
        <p:spPr>
          <a:xfrm>
            <a:off x="9941929" y="4151366"/>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8"/>
              </a:rPr>
              <a:t>offer</a:t>
            </a:r>
            <a:endParaRPr lang="en-US" sz="2000" dirty="0">
              <a:solidFill>
                <a:schemeClr val="accent1"/>
              </a:solidFill>
              <a:latin typeface="+mj-lt"/>
            </a:endParaRPr>
          </a:p>
        </p:txBody>
      </p:sp>
    </p:spTree>
    <p:extLst>
      <p:ext uri="{BB962C8B-B14F-4D97-AF65-F5344CB8AC3E}">
        <p14:creationId xmlns:p14="http://schemas.microsoft.com/office/powerpoint/2010/main" val="32260539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342997" y="2776209"/>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
        <p:nvSpPr>
          <p:cNvPr id="4" name="TextBox 3">
            <a:extLst>
              <a:ext uri="{FF2B5EF4-FFF2-40B4-BE49-F238E27FC236}">
                <a16:creationId xmlns:a16="http://schemas.microsoft.com/office/drawing/2014/main" id="{BA8480E1-84F7-290A-8079-DD9E59FD358E}"/>
              </a:ext>
            </a:extLst>
          </p:cNvPr>
          <p:cNvSpPr txBox="1"/>
          <p:nvPr/>
        </p:nvSpPr>
        <p:spPr>
          <a:xfrm>
            <a:off x="7928516" y="3703826"/>
            <a:ext cx="8864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1200" dirty="0">
                <a:solidFill>
                  <a:schemeClr val="accent1"/>
                </a:solidFill>
                <a:latin typeface="+mj-lt"/>
              </a:rPr>
              <a:t>new pricing</a:t>
            </a: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
        <p:nvSpPr>
          <p:cNvPr id="22" name="TextBox 21">
            <a:extLst>
              <a:ext uri="{FF2B5EF4-FFF2-40B4-BE49-F238E27FC236}">
                <a16:creationId xmlns:a16="http://schemas.microsoft.com/office/drawing/2014/main" id="{C24A3576-B3DE-5FBB-F5BA-20505D689B70}"/>
              </a:ext>
            </a:extLst>
          </p:cNvPr>
          <p:cNvSpPr txBox="1"/>
          <p:nvPr/>
        </p:nvSpPr>
        <p:spPr>
          <a:xfrm>
            <a:off x="7597491" y="6320288"/>
            <a:ext cx="4368504" cy="307777"/>
          </a:xfrm>
          <a:prstGeom prst="rect">
            <a:avLst/>
          </a:prstGeom>
          <a:noFill/>
        </p:spPr>
        <p:txBody>
          <a:bodyPr wrap="none" lIns="0" tIns="0" rIns="0" bIns="0" rtlCol="0">
            <a:spAutoFit/>
          </a:bodyPr>
          <a:lstStyle/>
          <a:p>
            <a:pPr algn="l"/>
            <a:r>
              <a:rPr lang="en-US" sz="2000" dirty="0">
                <a:latin typeface="+mj-lt"/>
              </a:rPr>
              <a:t>New Azure Arc Migration </a:t>
            </a:r>
            <a:r>
              <a:rPr lang="en-US" sz="2000" dirty="0">
                <a:latin typeface="+mj-lt"/>
                <a:hlinkClick r:id="rId25"/>
              </a:rPr>
              <a:t>Assessment</a:t>
            </a:r>
            <a:endParaRPr lang="en-US" sz="2000" dirty="0">
              <a:latin typeface="+mj-lt"/>
            </a:endParaRP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1142" y="162288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1142" y="4910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662" y="4833221"/>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1142" y="2189655"/>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84947" y="1440021"/>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1142" y="558681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1142" y="62634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94098" y="6264929"/>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6780"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1142" y="99418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1142" y="232712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1142" y="298270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101466" y="294607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1399" y="5507489"/>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0291" y="3595400"/>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5791142" y="363292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Graphic 13">
            <a:extLst>
              <a:ext uri="{FF2B5EF4-FFF2-40B4-BE49-F238E27FC236}">
                <a16:creationId xmlns:a16="http://schemas.microsoft.com/office/drawing/2014/main" id="{7FFEE42A-165F-82DD-5FC3-C31244E05B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81399" y="4167214"/>
            <a:ext cx="542161" cy="542161"/>
          </a:xfrm>
          <a:prstGeom prst="rect">
            <a:avLst/>
          </a:prstGeom>
        </p:spPr>
      </p:pic>
      <p:sp>
        <p:nvSpPr>
          <p:cNvPr id="16" name="TextBox 15">
            <a:extLst>
              <a:ext uri="{FF2B5EF4-FFF2-40B4-BE49-F238E27FC236}">
                <a16:creationId xmlns:a16="http://schemas.microsoft.com/office/drawing/2014/main" id="{69EAA2EF-C358-899C-2337-09AFB785CCAD}"/>
              </a:ext>
            </a:extLst>
          </p:cNvPr>
          <p:cNvSpPr txBox="1"/>
          <p:nvPr/>
        </p:nvSpPr>
        <p:spPr>
          <a:xfrm>
            <a:off x="5791142" y="425991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Migration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162896"/>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526297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fontAlgn="ctr"/>
            <a:endParaRPr lang="en-US" sz="2400" dirty="0">
              <a:latin typeface="Calibri" panose="020F0502020204030204" pitchFamily="34" charset="0"/>
            </a:endParaRP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sub-ms latency requirements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429000"/>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5692017" y="339026"/>
            <a:ext cx="481714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guided portal experience!</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87AB462-B20D-4DB0-1104-3F4B89C83767}"/>
              </a:ext>
            </a:extLst>
          </p:cNvPr>
          <p:cNvSpPr txBox="1"/>
          <p:nvPr/>
        </p:nvSpPr>
        <p:spPr>
          <a:xfrm>
            <a:off x="8846983" y="6031468"/>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Semibold"/>
                <a:ea typeface="+mn-ea"/>
                <a:cs typeface="+mn-cs"/>
              </a:rPr>
              <a:t>Preview</a:t>
            </a:r>
            <a:endParaRPr kumimoji="0" lang="en-US" sz="1765" b="0" i="1"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2060527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fade">
                                      <p:cBhvr>
                                        <p:cTn id="42" dur="500"/>
                                        <p:tgtEl>
                                          <p:spTgt spid="4">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animEffect transition="in" filter="fade">
                                      <p:cBhvr>
                                        <p:cTn id="45" dur="500"/>
                                        <p:tgtEl>
                                          <p:spTgt spid="4">
                                            <p:txEl>
                                              <p:pRg st="13" end="1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199" y="4160412"/>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741897" y="4900049"/>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1"/>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2961590" y="1771270"/>
            <a:ext cx="4823436" cy="246221"/>
          </a:xfrm>
          <a:prstGeom prst="rect">
            <a:avLst/>
          </a:prstGeom>
          <a:noFill/>
        </p:spPr>
        <p:txBody>
          <a:bodyPr wrap="none" lIns="0" tIns="0" rIns="0" bIns="0" rtlCol="0">
            <a:spAutoFit/>
          </a:bodyPr>
          <a:lstStyle/>
          <a:p>
            <a:r>
              <a:rPr lang="en-US" sz="1600" dirty="0">
                <a:solidFill>
                  <a:schemeClr val="accent1"/>
                </a:solidFill>
                <a:latin typeface="+mj-lt"/>
              </a:rPr>
              <a:t>Other options: Log Shipping, Replication, AG replica</a:t>
            </a:r>
          </a:p>
        </p:txBody>
      </p:sp>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8" presetClass="emph" presetSubtype="0" fill="hold" nodeType="withEffect">
                                  <p:stCondLst>
                                    <p:cond delay="0"/>
                                  </p:stCondLst>
                                  <p:childTnLst>
                                    <p:animRot by="21600000">
                                      <p:cBhvr>
                                        <p:cTn id="45" dur="2000" fill="hold"/>
                                        <p:tgtEl>
                                          <p:spTgt spid="16"/>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par>
                          <p:cTn id="61" fill="hold">
                            <p:stCondLst>
                              <p:cond delay="500"/>
                            </p:stCondLst>
                            <p:childTnLst>
                              <p:par>
                                <p:cTn id="62" presetID="19" presetClass="emph" presetSubtype="0" fill="hold" grpId="1" nodeType="afterEffect">
                                  <p:stCondLst>
                                    <p:cond delay="0"/>
                                  </p:stCondLst>
                                  <p:childTnLst>
                                    <p:animClr clrSpc="rgb" dir="cw">
                                      <p:cBhvr override="childStyle">
                                        <p:cTn id="63" dur="500" fill="hold"/>
                                        <p:tgtEl>
                                          <p:spTgt spid="28"/>
                                        </p:tgtEl>
                                        <p:attrNameLst>
                                          <p:attrName>style.color</p:attrName>
                                        </p:attrNameLst>
                                      </p:cBhvr>
                                      <p:to>
                                        <a:srgbClr val="00B050"/>
                                      </p:to>
                                    </p:animClr>
                                    <p:animClr clrSpc="rgb" dir="cw">
                                      <p:cBhvr>
                                        <p:cTn id="64" dur="500" fill="hold"/>
                                        <p:tgtEl>
                                          <p:spTgt spid="28"/>
                                        </p:tgtEl>
                                        <p:attrNameLst>
                                          <p:attrName>fillcolor</p:attrName>
                                        </p:attrNameLst>
                                      </p:cBhvr>
                                      <p:to>
                                        <a:srgbClr val="00B050"/>
                                      </p:to>
                                    </p:animClr>
                                    <p:set>
                                      <p:cBhvr>
                                        <p:cTn id="65" dur="500" fill="hold"/>
                                        <p:tgtEl>
                                          <p:spTgt spid="28"/>
                                        </p:tgtEl>
                                        <p:attrNameLst>
                                          <p:attrName>fill.type</p:attrName>
                                        </p:attrNameLst>
                                      </p:cBhvr>
                                      <p:to>
                                        <p:strVal val="solid"/>
                                      </p:to>
                                    </p:set>
                                    <p:set>
                                      <p:cBhvr>
                                        <p:cTn id="66" dur="500" fill="hold"/>
                                        <p:tgtEl>
                                          <p:spTgt spid="28"/>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28" grpId="0" animBg="1"/>
      <p:bldP spid="28" grpId="1"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
        <p:nvSpPr>
          <p:cNvPr id="3" name="TextBox 2">
            <a:extLst>
              <a:ext uri="{FF2B5EF4-FFF2-40B4-BE49-F238E27FC236}">
                <a16:creationId xmlns:a16="http://schemas.microsoft.com/office/drawing/2014/main" id="{A0C8F0D8-80B1-DAEF-93FF-E15177FDF94E}"/>
              </a:ext>
            </a:extLst>
          </p:cNvPr>
          <p:cNvSpPr txBox="1"/>
          <p:nvPr/>
        </p:nvSpPr>
        <p:spPr>
          <a:xfrm>
            <a:off x="2305596" y="2108731"/>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4529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 and Knowledge Checks </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2" y="19431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 and SQL Configuration Insights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33673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1" y="4246189"/>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673668"/>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799"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02"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7581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5765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5" y="355644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0418" y="5008544"/>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6180" y="1889488"/>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4995962" y="5925865"/>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2" y="592586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514155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7" y="5853483"/>
            <a:ext cx="724365" cy="246221"/>
          </a:xfrm>
          <a:prstGeom prst="rect">
            <a:avLst/>
          </a:prstGeom>
          <a:noFill/>
        </p:spPr>
        <p:txBody>
          <a:bodyPr wrap="none" lIns="0" tIns="0" rIns="0" bIns="0" rtlCol="0">
            <a:spAutoFit/>
          </a:bodyPr>
          <a:lstStyle/>
          <a:p>
            <a:pPr algn="l"/>
            <a:r>
              <a:rPr lang="en-US" sz="16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1150408" y="303311"/>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774581"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04535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2513893"/>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ED621E89-0E1D-B979-AF3B-02A4A49582AA}"/>
              </a:ext>
            </a:extLst>
          </p:cNvPr>
          <p:cNvSpPr txBox="1"/>
          <p:nvPr/>
        </p:nvSpPr>
        <p:spPr>
          <a:xfrm>
            <a:off x="2251216" y="1807614"/>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92838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1360741"/>
            <a:ext cx="11400537" cy="4567404"/>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and instance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8676684" y="235970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42644"/>
            <a:ext cx="11814810" cy="5515356"/>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Multiple databases including system databases (dbcompat supported)</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99E04-0D04-2D31-571B-7093B1E99770}"/>
              </a:ext>
            </a:extLst>
          </p:cNvPr>
          <p:cNvSpPr txBox="1"/>
          <p:nvPr/>
        </p:nvSpPr>
        <p:spPr>
          <a:xfrm>
            <a:off x="4766310" y="496531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spTree>
    <p:extLst>
      <p:ext uri="{BB962C8B-B14F-4D97-AF65-F5344CB8AC3E}">
        <p14:creationId xmlns:p14="http://schemas.microsoft.com/office/powerpoint/2010/main" val="503726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Instance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Increased</a:t>
            </a:r>
            <a:r>
              <a:rPr kumimoji="0" lang="en-US" sz="1400" b="0" i="0" u="none" strike="noStrike" kern="1200" cap="none" spc="0" normalizeH="0" noProof="0" dirty="0">
                <a:ln>
                  <a:noFill/>
                </a:ln>
                <a:solidFill>
                  <a:prstClr val="black"/>
                </a:solidFill>
                <a:effectLst/>
                <a:uLnTx/>
                <a:uFillTx/>
                <a:latin typeface="Segoe UI Semibold"/>
              </a:rPr>
              <a:t> Log I/O</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Private Endpoints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Semibold"/>
              </a:rPr>
              <a:t>Zone Redundancy for GP tier</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8126017-7390-FA4E-538E-736EA0412FF5}"/>
              </a:ext>
            </a:extLst>
          </p:cNvPr>
          <p:cNvSpPr txBox="1"/>
          <p:nvPr/>
        </p:nvSpPr>
        <p:spPr>
          <a:xfrm>
            <a:off x="10242870" y="149423"/>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3"/>
              </a:rPr>
              <a:t>offer</a:t>
            </a:r>
            <a:endParaRPr lang="en-US" sz="2000" dirty="0">
              <a:solidFill>
                <a:schemeClr val="accent1"/>
              </a:solidFill>
              <a:latin typeface="+mj-lt"/>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51051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plane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549242-122E-D333-5C48-C4D05D7E55BF}"/>
              </a:ext>
            </a:extLst>
          </p:cNvPr>
          <p:cNvSpPr txBox="1"/>
          <p:nvPr/>
        </p:nvSpPr>
        <p:spPr>
          <a:xfrm>
            <a:off x="833377" y="4971298"/>
            <a:ext cx="3771674" cy="215444"/>
          </a:xfrm>
          <a:prstGeom prst="rect">
            <a:avLst/>
          </a:prstGeom>
          <a:noFill/>
        </p:spPr>
        <p:txBody>
          <a:bodyPr wrap="none" lIns="0" tIns="0" rIns="0" bIns="0" rtlCol="0">
            <a:spAutoFit/>
          </a:bodyPr>
          <a:lstStyle/>
          <a:p>
            <a:pPr algn="l"/>
            <a:r>
              <a:rPr lang="en-US" sz="1400" dirty="0"/>
              <a:t>Backup storage free up to max instance storage</a:t>
            </a:r>
          </a:p>
        </p:txBody>
      </p:sp>
    </p:spTree>
    <p:extLst>
      <p:ext uri="{BB962C8B-B14F-4D97-AF65-F5344CB8AC3E}">
        <p14:creationId xmlns:p14="http://schemas.microsoft.com/office/powerpoint/2010/main" val="126244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vCores/7Gb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vCores/13.6Gb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2</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
        <p:nvSpPr>
          <p:cNvPr id="8" name="TextBox 7">
            <a:extLst>
              <a:ext uri="{FF2B5EF4-FFF2-40B4-BE49-F238E27FC236}">
                <a16:creationId xmlns:a16="http://schemas.microsoft.com/office/drawing/2014/main" id="{75E19D7E-AAFD-1A00-B0DA-9905E54B6C0B}"/>
              </a:ext>
            </a:extLst>
          </p:cNvPr>
          <p:cNvSpPr txBox="1"/>
          <p:nvPr/>
        </p:nvSpPr>
        <p:spPr>
          <a:xfrm>
            <a:off x="551749" y="6329352"/>
            <a:ext cx="132728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1</a:t>
            </a:r>
            <a:r>
              <a:rPr lang="en-US" sz="1200" dirty="0">
                <a:gradFill>
                  <a:gsLst>
                    <a:gs pos="2917">
                      <a:schemeClr val="tx1"/>
                    </a:gs>
                    <a:gs pos="30000">
                      <a:schemeClr val="tx1"/>
                    </a:gs>
                  </a:gsLst>
                  <a:lin ang="5400000" scaled="0"/>
                </a:gradFill>
              </a:rPr>
              <a:t> capped at 560Gb </a:t>
            </a:r>
          </a:p>
        </p:txBody>
      </p:sp>
      <p:sp>
        <p:nvSpPr>
          <p:cNvPr id="10" name="TextBox 9">
            <a:extLst>
              <a:ext uri="{FF2B5EF4-FFF2-40B4-BE49-F238E27FC236}">
                <a16:creationId xmlns:a16="http://schemas.microsoft.com/office/drawing/2014/main" id="{CF0B0E64-FB9E-E7E6-F26E-C67300A49D56}"/>
              </a:ext>
            </a:extLst>
          </p:cNvPr>
          <p:cNvSpPr txBox="1"/>
          <p:nvPr/>
        </p:nvSpPr>
        <p:spPr>
          <a:xfrm>
            <a:off x="551749" y="6540278"/>
            <a:ext cx="144430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2</a:t>
            </a:r>
            <a:r>
              <a:rPr lang="en-US" sz="1200" dirty="0">
                <a:gradFill>
                  <a:gsLst>
                    <a:gs pos="2917">
                      <a:schemeClr val="tx1"/>
                    </a:gs>
                    <a:gs pos="30000">
                      <a:schemeClr val="tx1"/>
                    </a:gs>
                  </a:gsLst>
                  <a:lin ang="5400000" scaled="0"/>
                </a:gradFill>
              </a:rPr>
              <a:t> capped at 870.4Gb </a:t>
            </a:r>
          </a:p>
        </p:txBody>
      </p:sp>
      <p:sp>
        <p:nvSpPr>
          <p:cNvPr id="7" name="TextBox 6">
            <a:extLst>
              <a:ext uri="{FF2B5EF4-FFF2-40B4-BE49-F238E27FC236}">
                <a16:creationId xmlns:a16="http://schemas.microsoft.com/office/drawing/2014/main" id="{1F6CA486-E285-AE11-8B26-9650EEB3BD46}"/>
              </a:ext>
            </a:extLst>
          </p:cNvPr>
          <p:cNvSpPr txBox="1"/>
          <p:nvPr/>
        </p:nvSpPr>
        <p:spPr>
          <a:xfrm>
            <a:off x="2720548" y="5737539"/>
            <a:ext cx="2812437" cy="861774"/>
          </a:xfrm>
          <a:prstGeom prst="rect">
            <a:avLst/>
          </a:prstGeom>
          <a:noFill/>
        </p:spPr>
        <p:txBody>
          <a:bodyPr wrap="none" lIns="0" tIns="0" rIns="0" bIns="0" rtlCol="0">
            <a:spAutoFit/>
          </a:bodyPr>
          <a:lstStyle/>
          <a:p>
            <a:pPr algn="ctr"/>
            <a:r>
              <a:rPr lang="en-US" sz="14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or change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No autogrow</a:t>
            </a:r>
          </a:p>
          <a:p>
            <a:pPr algn="ctr"/>
            <a:r>
              <a:rPr lang="en-US" sz="1400" dirty="0">
                <a:gradFill>
                  <a:gsLst>
                    <a:gs pos="2917">
                      <a:schemeClr val="tx1"/>
                    </a:gs>
                    <a:gs pos="30000">
                      <a:schemeClr val="tx1"/>
                    </a:gs>
                  </a:gsLst>
                  <a:lin ang="5400000" scaled="0"/>
                </a:gradFill>
              </a:rPr>
              <a:t>Instance level (includes system dbs)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0"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P spid="8" grpId="0"/>
      <p:bldP spid="10"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4369" y="2625816"/>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963011"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17646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176460"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51017"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176460"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475969"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494867"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475969"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6" y="5563862"/>
            <a:ext cx="4261619"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a:solidFill>
                  <a:schemeClr val="accent1"/>
                </a:solidFill>
              </a:rPr>
              <a:t>Free trials and offers</a:t>
            </a:r>
            <a:endParaRPr lang="en-US" sz="2000" dirty="0">
              <a:solidFill>
                <a:schemeClr val="accent1"/>
              </a:solidFill>
            </a:endParaRP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98B6A-CF6F-683D-7760-E9FB6BC1DCC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E3F952A-5DD3-782A-E866-B7A0E2DBF55B}"/>
              </a:ext>
            </a:extLst>
          </p:cNvPr>
          <p:cNvGrpSpPr/>
          <p:nvPr/>
        </p:nvGrpSpPr>
        <p:grpSpPr>
          <a:xfrm>
            <a:off x="6151960" y="1507227"/>
            <a:ext cx="861376" cy="924688"/>
            <a:chOff x="6151960" y="1507227"/>
            <a:chExt cx="861376" cy="924688"/>
          </a:xfrm>
        </p:grpSpPr>
        <p:grpSp>
          <p:nvGrpSpPr>
            <p:cNvPr id="25" name="Group 24">
              <a:extLst>
                <a:ext uri="{FF2B5EF4-FFF2-40B4-BE49-F238E27FC236}">
                  <a16:creationId xmlns:a16="http://schemas.microsoft.com/office/drawing/2014/main" id="{3F5D0B00-0DE5-C5D4-0541-047EF6F16BB3}"/>
                </a:ext>
              </a:extLst>
            </p:cNvPr>
            <p:cNvGrpSpPr/>
            <p:nvPr/>
          </p:nvGrpSpPr>
          <p:grpSpPr>
            <a:xfrm>
              <a:off x="6151960" y="1507227"/>
              <a:ext cx="861376" cy="924688"/>
              <a:chOff x="1867729" y="2262068"/>
              <a:chExt cx="1308762" cy="1404958"/>
            </a:xfrm>
          </p:grpSpPr>
          <p:sp>
            <p:nvSpPr>
              <p:cNvPr id="27" name="Rounded Rectangle 33">
                <a:extLst>
                  <a:ext uri="{FF2B5EF4-FFF2-40B4-BE49-F238E27FC236}">
                    <a16:creationId xmlns:a16="http://schemas.microsoft.com/office/drawing/2014/main" id="{814BE615-C481-D60A-7591-AEC46474F35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7F501367-0090-6DF6-15FF-B7FAA54FF9F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0" name="Oval 39">
              <a:extLst>
                <a:ext uri="{FF2B5EF4-FFF2-40B4-BE49-F238E27FC236}">
                  <a16:creationId xmlns:a16="http://schemas.microsoft.com/office/drawing/2014/main" id="{E46762B8-F1F6-39AE-0A61-BDFC394883CF}"/>
                </a:ext>
              </a:extLst>
            </p:cNvPr>
            <p:cNvSpPr/>
            <p:nvPr/>
          </p:nvSpPr>
          <p:spPr bwMode="auto">
            <a:xfrm rot="900000">
              <a:off x="6241324" y="1763448"/>
              <a:ext cx="682648" cy="38622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76CB02D9-EF62-6F38-F47E-88935F7E5CDB}"/>
              </a:ext>
            </a:extLst>
          </p:cNvPr>
          <p:cNvGrpSpPr/>
          <p:nvPr/>
        </p:nvGrpSpPr>
        <p:grpSpPr>
          <a:xfrm>
            <a:off x="6151960" y="3384864"/>
            <a:ext cx="861376" cy="924688"/>
            <a:chOff x="6151960" y="3384864"/>
            <a:chExt cx="861376" cy="924688"/>
          </a:xfrm>
        </p:grpSpPr>
        <p:grpSp>
          <p:nvGrpSpPr>
            <p:cNvPr id="30" name="Group 29">
              <a:extLst>
                <a:ext uri="{FF2B5EF4-FFF2-40B4-BE49-F238E27FC236}">
                  <a16:creationId xmlns:a16="http://schemas.microsoft.com/office/drawing/2014/main" id="{8C70424D-715A-4684-8C81-5E09D444B3B6}"/>
                </a:ext>
              </a:extLst>
            </p:cNvPr>
            <p:cNvGrpSpPr/>
            <p:nvPr/>
          </p:nvGrpSpPr>
          <p:grpSpPr>
            <a:xfrm>
              <a:off x="6151960" y="3384864"/>
              <a:ext cx="861376" cy="924688"/>
              <a:chOff x="1867729" y="2262068"/>
              <a:chExt cx="1308762" cy="1404958"/>
            </a:xfrm>
          </p:grpSpPr>
          <p:sp>
            <p:nvSpPr>
              <p:cNvPr id="34" name="Rounded Rectangle 33">
                <a:extLst>
                  <a:ext uri="{FF2B5EF4-FFF2-40B4-BE49-F238E27FC236}">
                    <a16:creationId xmlns:a16="http://schemas.microsoft.com/office/drawing/2014/main" id="{010D67F5-D4B1-EB3D-B0A0-2B76A851CEC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C9D9425A-1B07-F4C1-FCE7-4DD35CF7B4AE}"/>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1" name="Oval 40">
              <a:extLst>
                <a:ext uri="{FF2B5EF4-FFF2-40B4-BE49-F238E27FC236}">
                  <a16:creationId xmlns:a16="http://schemas.microsoft.com/office/drawing/2014/main" id="{185D66BC-554F-A068-60EE-3902983AABFE}"/>
                </a:ext>
              </a:extLst>
            </p:cNvPr>
            <p:cNvSpPr/>
            <p:nvPr/>
          </p:nvSpPr>
          <p:spPr bwMode="auto">
            <a:xfrm rot="19800000">
              <a:off x="6183355" y="3473033"/>
              <a:ext cx="798586" cy="572318"/>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76797D08-3F40-CBEF-C64A-04A53A659096}"/>
              </a:ext>
            </a:extLst>
          </p:cNvPr>
          <p:cNvGrpSpPr/>
          <p:nvPr/>
        </p:nvGrpSpPr>
        <p:grpSpPr>
          <a:xfrm>
            <a:off x="6119411" y="5262500"/>
            <a:ext cx="926474" cy="924688"/>
            <a:chOff x="6119411" y="5262500"/>
            <a:chExt cx="926474" cy="924688"/>
          </a:xfrm>
        </p:grpSpPr>
        <p:grpSp>
          <p:nvGrpSpPr>
            <p:cNvPr id="36" name="Group 35">
              <a:extLst>
                <a:ext uri="{FF2B5EF4-FFF2-40B4-BE49-F238E27FC236}">
                  <a16:creationId xmlns:a16="http://schemas.microsoft.com/office/drawing/2014/main" id="{D87BF9BB-9AA0-27AB-7797-86BC951CB6A0}"/>
                </a:ext>
              </a:extLst>
            </p:cNvPr>
            <p:cNvGrpSpPr/>
            <p:nvPr/>
          </p:nvGrpSpPr>
          <p:grpSpPr>
            <a:xfrm>
              <a:off x="6151960" y="5262500"/>
              <a:ext cx="861376" cy="924688"/>
              <a:chOff x="1867729" y="2262068"/>
              <a:chExt cx="1308762" cy="1404958"/>
            </a:xfrm>
          </p:grpSpPr>
          <p:sp>
            <p:nvSpPr>
              <p:cNvPr id="37" name="Rounded Rectangle 33">
                <a:extLst>
                  <a:ext uri="{FF2B5EF4-FFF2-40B4-BE49-F238E27FC236}">
                    <a16:creationId xmlns:a16="http://schemas.microsoft.com/office/drawing/2014/main" id="{4C222A61-C0D3-BF8F-6C4B-A43676F2D723}"/>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ounded Rectangle 34">
                <a:extLst>
                  <a:ext uri="{FF2B5EF4-FFF2-40B4-BE49-F238E27FC236}">
                    <a16:creationId xmlns:a16="http://schemas.microsoft.com/office/drawing/2014/main" id="{BE09ADF5-D64C-4A10-9816-86DFE97B1C24}"/>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2" name="Oval 41">
              <a:extLst>
                <a:ext uri="{FF2B5EF4-FFF2-40B4-BE49-F238E27FC236}">
                  <a16:creationId xmlns:a16="http://schemas.microsoft.com/office/drawing/2014/main" id="{E95900F5-9468-FB62-21CB-2AA83BD31288}"/>
                </a:ext>
              </a:extLst>
            </p:cNvPr>
            <p:cNvSpPr/>
            <p:nvPr/>
          </p:nvSpPr>
          <p:spPr bwMode="auto">
            <a:xfrm>
              <a:off x="6119411" y="5468825"/>
              <a:ext cx="926474" cy="50208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 name="Title 1">
            <a:extLst>
              <a:ext uri="{FF2B5EF4-FFF2-40B4-BE49-F238E27FC236}">
                <a16:creationId xmlns:a16="http://schemas.microsoft.com/office/drawing/2014/main" id="{92641FFC-CB80-91C0-5CE2-612E907FCB45}"/>
              </a:ext>
            </a:extLst>
          </p:cNvPr>
          <p:cNvSpPr>
            <a:spLocks noGrp="1"/>
          </p:cNvSpPr>
          <p:nvPr>
            <p:ph type="title"/>
          </p:nvPr>
        </p:nvSpPr>
        <p:spPr>
          <a:xfrm>
            <a:off x="588962" y="2970213"/>
            <a:ext cx="4302585" cy="1108075"/>
          </a:xfrm>
        </p:spPr>
        <p:txBody>
          <a:bodyPr/>
          <a:lstStyle/>
          <a:p>
            <a:r>
              <a:rPr lang="en-US"/>
              <a:t>Go full speed in the cloud with next-level performance</a:t>
            </a:r>
            <a:br>
              <a:rPr lang="en-US"/>
            </a:br>
            <a:r>
              <a:rPr lang="en-US"/>
              <a:t>and flexibility </a:t>
            </a:r>
          </a:p>
        </p:txBody>
      </p:sp>
      <p:sp>
        <p:nvSpPr>
          <p:cNvPr id="16" name="Text Placeholder 15">
            <a:extLst>
              <a:ext uri="{FF2B5EF4-FFF2-40B4-BE49-F238E27FC236}">
                <a16:creationId xmlns:a16="http://schemas.microsoft.com/office/drawing/2014/main" id="{8739D8B2-9497-6174-42C9-1D0116B42F55}"/>
              </a:ext>
            </a:extLst>
          </p:cNvPr>
          <p:cNvSpPr>
            <a:spLocks noGrp="1"/>
          </p:cNvSpPr>
          <p:nvPr>
            <p:ph type="body" sz="quarter" idx="10"/>
          </p:nvPr>
        </p:nvSpPr>
        <p:spPr>
          <a:xfrm>
            <a:off x="-96838" y="415925"/>
            <a:ext cx="4162426" cy="831175"/>
          </a:xfrm>
          <a:prstGeom prst="roundRect">
            <a:avLst>
              <a:gd name="adj" fmla="val 7227"/>
            </a:avLst>
          </a:prstGeom>
        </p:spPr>
        <p:txBody>
          <a:bodyPr/>
          <a:lstStyle/>
          <a:p>
            <a:r>
              <a:rPr lang="en-US"/>
              <a:t>Azure SQL Managed Instance General Purpose Next-Gen</a:t>
            </a:r>
          </a:p>
        </p:txBody>
      </p:sp>
      <p:sp>
        <p:nvSpPr>
          <p:cNvPr id="9" name="Rectangle 8">
            <a:extLst>
              <a:ext uri="{FF2B5EF4-FFF2-40B4-BE49-F238E27FC236}">
                <a16:creationId xmlns:a16="http://schemas.microsoft.com/office/drawing/2014/main" id="{AD915CB5-38EE-1FA1-CEEC-0D4120ED2133}"/>
              </a:ext>
            </a:extLst>
          </p:cNvPr>
          <p:cNvSpPr/>
          <p:nvPr/>
        </p:nvSpPr>
        <p:spPr>
          <a:xfrm>
            <a:off x="7554913" y="3364274"/>
            <a:ext cx="3686106" cy="307777"/>
          </a:xfrm>
          <a:prstGeom prst="rect">
            <a:avLst/>
          </a:prstGeom>
        </p:spPr>
        <p:txBody>
          <a:bodyPr wrap="square" lIns="0" tIns="0" rIns="0" bIns="0" anchor="ctr">
            <a:spAutoFit/>
          </a:bodyPr>
          <a:lstStyle/>
          <a:p>
            <a:pPr marL="0" marR="0" lvl="0" indent="0" algn="l" defTabSz="932205"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Enhanced cores and storage </a:t>
            </a:r>
          </a:p>
        </p:txBody>
      </p:sp>
      <p:sp>
        <p:nvSpPr>
          <p:cNvPr id="20" name="Content Placeholder 1">
            <a:extLst>
              <a:ext uri="{FF2B5EF4-FFF2-40B4-BE49-F238E27FC236}">
                <a16:creationId xmlns:a16="http://schemas.microsoft.com/office/drawing/2014/main" id="{4DEF732F-4F16-CE97-A4E3-93B95C135726}"/>
              </a:ext>
            </a:extLst>
          </p:cNvPr>
          <p:cNvSpPr txBox="1">
            <a:spLocks/>
          </p:cNvSpPr>
          <p:nvPr/>
        </p:nvSpPr>
        <p:spPr>
          <a:xfrm>
            <a:off x="7550150" y="1466305"/>
            <a:ext cx="3716740"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Improve IO performance</a:t>
            </a:r>
          </a:p>
        </p:txBody>
      </p:sp>
      <p:sp>
        <p:nvSpPr>
          <p:cNvPr id="31" name="Content Placeholder 1">
            <a:extLst>
              <a:ext uri="{FF2B5EF4-FFF2-40B4-BE49-F238E27FC236}">
                <a16:creationId xmlns:a16="http://schemas.microsoft.com/office/drawing/2014/main" id="{C83EE8BE-E4F4-4109-8A7F-D045AAFB6F67}"/>
              </a:ext>
            </a:extLst>
          </p:cNvPr>
          <p:cNvSpPr txBox="1">
            <a:spLocks/>
          </p:cNvSpPr>
          <p:nvPr/>
        </p:nvSpPr>
        <p:spPr>
          <a:xfrm>
            <a:off x="7550150" y="5161048"/>
            <a:ext cx="371674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Increased number of databases per instance, up to 500</a:t>
            </a:r>
          </a:p>
        </p:txBody>
      </p:sp>
      <p:pic>
        <p:nvPicPr>
          <p:cNvPr id="44" name="Graphic 43">
            <a:extLst>
              <a:ext uri="{FF2B5EF4-FFF2-40B4-BE49-F238E27FC236}">
                <a16:creationId xmlns:a16="http://schemas.microsoft.com/office/drawing/2014/main" id="{C464826B-25C8-DF2E-3059-FB84C41EB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7297" y="3046537"/>
            <a:ext cx="550704" cy="861970"/>
          </a:xfrm>
          <a:prstGeom prst="rect">
            <a:avLst/>
          </a:prstGeom>
        </p:spPr>
      </p:pic>
      <p:pic>
        <p:nvPicPr>
          <p:cNvPr id="46" name="Graphic 45">
            <a:extLst>
              <a:ext uri="{FF2B5EF4-FFF2-40B4-BE49-F238E27FC236}">
                <a16:creationId xmlns:a16="http://schemas.microsoft.com/office/drawing/2014/main" id="{DC23A2F5-A54A-C296-2188-E926E452DDD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61" b="-461"/>
          <a:stretch/>
        </p:blipFill>
        <p:spPr>
          <a:xfrm>
            <a:off x="6221413" y="4964837"/>
            <a:ext cx="722470" cy="857796"/>
          </a:xfrm>
          <a:prstGeom prst="rect">
            <a:avLst/>
          </a:prstGeom>
        </p:spPr>
      </p:pic>
      <p:pic>
        <p:nvPicPr>
          <p:cNvPr id="48" name="Graphic 47">
            <a:extLst>
              <a:ext uri="{FF2B5EF4-FFF2-40B4-BE49-F238E27FC236}">
                <a16:creationId xmlns:a16="http://schemas.microsoft.com/office/drawing/2014/main" id="{AAE59AB0-CD11-7A3D-2A34-6C734610D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297189" y="1140451"/>
            <a:ext cx="570918" cy="774816"/>
          </a:xfrm>
          <a:prstGeom prst="rect">
            <a:avLst/>
          </a:prstGeom>
        </p:spPr>
      </p:pic>
    </p:spTree>
    <p:extLst>
      <p:ext uri="{BB962C8B-B14F-4D97-AF65-F5344CB8AC3E}">
        <p14:creationId xmlns:p14="http://schemas.microsoft.com/office/powerpoint/2010/main" val="23770726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750"/>
                                        <p:tgtEl>
                                          <p:spTgt spid="31"/>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750"/>
                                        <p:tgtEl>
                                          <p:spTgt spid="48"/>
                                        </p:tgtEl>
                                      </p:cBhvr>
                                    </p:animEffect>
                                  </p:childTnLst>
                                </p:cTn>
                              </p:par>
                              <p:par>
                                <p:cTn id="26" presetID="42" presetClass="path" presetSubtype="0" decel="100000" fill="hold" nodeType="withEffect">
                                  <p:stCondLst>
                                    <p:cond delay="0"/>
                                  </p:stCondLst>
                                  <p:childTnLst>
                                    <p:animMotion origin="layout" path="M -4.58333E-6 0.03889 L -4.58333E-6 -7.40741E-7 " pathEditMode="relative" rAng="0" ptsTypes="AA">
                                      <p:cBhvr>
                                        <p:cTn id="27" dur="750" fill="hold"/>
                                        <p:tgtEl>
                                          <p:spTgt spid="48"/>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50"/>
                                        <p:tgtEl>
                                          <p:spTgt spid="44"/>
                                        </p:tgtEl>
                                      </p:cBhvr>
                                    </p:animEffect>
                                  </p:childTnLst>
                                </p:cTn>
                              </p:par>
                              <p:par>
                                <p:cTn id="31" presetID="42" presetClass="path" presetSubtype="0" decel="100000" fill="hold" nodeType="withEffect">
                                  <p:stCondLst>
                                    <p:cond delay="150"/>
                                  </p:stCondLst>
                                  <p:childTnLst>
                                    <p:animMotion origin="layout" path="M -4.58333E-6 0.03889 L -4.58333E-6 -7.40741E-7 " pathEditMode="relative" rAng="0" ptsTypes="AA">
                                      <p:cBhvr>
                                        <p:cTn id="32" dur="750" fill="hold"/>
                                        <p:tgtEl>
                                          <p:spTgt spid="4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50"/>
                                        <p:tgtEl>
                                          <p:spTgt spid="46"/>
                                        </p:tgtEl>
                                      </p:cBhvr>
                                    </p:animEffect>
                                  </p:childTnLst>
                                </p:cTn>
                              </p:par>
                              <p:par>
                                <p:cTn id="36" presetID="42" presetClass="path" presetSubtype="0" decel="100000" fill="hold" nodeType="withEffect">
                                  <p:stCondLst>
                                    <p:cond delay="300"/>
                                  </p:stCondLst>
                                  <p:childTnLst>
                                    <p:animMotion origin="layout" path="M -3.75E-6 0.03889 L -3.75E-6 -2.59259E-6 " pathEditMode="relative" rAng="0" ptsTypes="AA">
                                      <p:cBhvr>
                                        <p:cTn id="37" dur="750" fill="hold"/>
                                        <p:tgtEl>
                                          <p:spTgt spid="4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3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444" y="4185849"/>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686142" y="4925486"/>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9"/>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495125" y="1745796"/>
            <a:ext cx="4282263" cy="246221"/>
          </a:xfrm>
          <a:prstGeom prst="rect">
            <a:avLst/>
          </a:prstGeom>
          <a:noFill/>
        </p:spPr>
        <p:txBody>
          <a:bodyPr wrap="none" lIns="0" tIns="0" rIns="0" bIns="0" rtlCol="0">
            <a:spAutoFit/>
          </a:bodyPr>
          <a:lstStyle/>
          <a:p>
            <a:r>
              <a:rPr lang="en-US" sz="1600" dirty="0">
                <a:solidFill>
                  <a:schemeClr val="accent1"/>
                </a:solidFill>
                <a:latin typeface="+mj-lt"/>
              </a:rPr>
              <a:t>Other options: Replication, Log Replay Service</a:t>
            </a:r>
          </a:p>
        </p:txBody>
      </p:sp>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0"/>
                            </p:stCondLst>
                            <p:childTnLst>
                              <p:par>
                                <p:cTn id="39" presetID="8" presetClass="emph" presetSubtype="0" fill="hold" nodeType="afterEffect">
                                  <p:stCondLst>
                                    <p:cond delay="0"/>
                                  </p:stCondLst>
                                  <p:childTnLst>
                                    <p:animRot by="21600000">
                                      <p:cBhvr>
                                        <p:cTn id="40" dur="2000" fill="hold"/>
                                        <p:tgtEl>
                                          <p:spTgt spid="16"/>
                                        </p:tgtEl>
                                        <p:attrNameLst>
                                          <p:attrName>r</p:attrName>
                                        </p:attrNameLst>
                                      </p:cBhvr>
                                    </p:animRo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8" presetClass="emph" presetSubtype="0" fill="hold" nodeType="withEffect">
                                  <p:stCondLst>
                                    <p:cond delay="0"/>
                                  </p:stCondLst>
                                  <p:childTnLst>
                                    <p:animRot by="21600000">
                                      <p:cBhvr>
                                        <p:cTn id="44" dur="2000" fill="hold"/>
                                        <p:tgtEl>
                                          <p:spTgt spid="1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0"/>
                            </p:stCondLst>
                            <p:childTnLst>
                              <p:par>
                                <p:cTn id="52" presetID="19" presetClass="emph" presetSubtype="0" fill="hold" grpId="1" nodeType="afterEffect">
                                  <p:stCondLst>
                                    <p:cond delay="0"/>
                                  </p:stCondLst>
                                  <p:childTnLst>
                                    <p:animClr clrSpc="rgb" dir="cw">
                                      <p:cBhvr override="childStyle">
                                        <p:cTn id="53" dur="500" fill="hold"/>
                                        <p:tgtEl>
                                          <p:spTgt spid="39"/>
                                        </p:tgtEl>
                                        <p:attrNameLst>
                                          <p:attrName>style.color</p:attrName>
                                        </p:attrNameLst>
                                      </p:cBhvr>
                                      <p:to>
                                        <a:srgbClr val="00B050"/>
                                      </p:to>
                                    </p:animClr>
                                    <p:animClr clrSpc="rgb" dir="cw">
                                      <p:cBhvr>
                                        <p:cTn id="54" dur="500" fill="hold"/>
                                        <p:tgtEl>
                                          <p:spTgt spid="39"/>
                                        </p:tgtEl>
                                        <p:attrNameLst>
                                          <p:attrName>fillcolor</p:attrName>
                                        </p:attrNameLst>
                                      </p:cBhvr>
                                      <p:to>
                                        <a:srgbClr val="00B050"/>
                                      </p:to>
                                    </p:animClr>
                                    <p:set>
                                      <p:cBhvr>
                                        <p:cTn id="55" dur="500" fill="hold"/>
                                        <p:tgtEl>
                                          <p:spTgt spid="39"/>
                                        </p:tgtEl>
                                        <p:attrNameLst>
                                          <p:attrName>fill.type</p:attrName>
                                        </p:attrNameLst>
                                      </p:cBhvr>
                                      <p:to>
                                        <p:strVal val="solid"/>
                                      </p:to>
                                    </p:set>
                                    <p:set>
                                      <p:cBhvr>
                                        <p:cTn id="56" dur="500" fill="hold"/>
                                        <p:tgtEl>
                                          <p:spTgt spid="3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37" grpId="0"/>
      <p:bldP spid="39" grpId="0" animBg="1"/>
      <p:bldP spid="39"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Database Migration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B</a:t>
            </a:r>
            <a:r>
              <a:rPr kumimoji="0" lang="en-US" sz="2000" b="0" i="0" u="none" strike="noStrike" kern="1200" cap="none" spc="0" normalizeH="0" noProof="0" dirty="0">
                <a:ln>
                  <a:noFill/>
                </a:ln>
                <a:solidFill>
                  <a:srgbClr val="000000"/>
                </a:solidFill>
                <a:effectLst/>
                <a:uLnTx/>
                <a:uFillTx/>
                <a:latin typeface="Segoe UI"/>
                <a:ea typeface="+mn-ea"/>
                <a:cs typeface="+mn-cs"/>
              </a:rPr>
              <a:t>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Checks</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 redundant</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6EAC61-5448-51E8-5A5A-BC6CA8B443C8}"/>
              </a:ext>
            </a:extLst>
          </p:cNvPr>
          <p:cNvSpPr txBox="1"/>
          <p:nvPr/>
        </p:nvSpPr>
        <p:spPr>
          <a:xfrm>
            <a:off x="347285" y="6109325"/>
            <a:ext cx="4741041" cy="307777"/>
          </a:xfrm>
          <a:prstGeom prst="rect">
            <a:avLst/>
          </a:prstGeom>
          <a:noFill/>
        </p:spPr>
        <p:txBody>
          <a:bodyPr wrap="none" lIns="0" tIns="0" rIns="0" bIns="0" rtlCol="0">
            <a:spAutoFit/>
          </a:bodyPr>
          <a:lstStyle/>
          <a:p>
            <a:pPr algn="l"/>
            <a:r>
              <a:rPr lang="en-US" sz="2000" dirty="0">
                <a:solidFill>
                  <a:schemeClr val="accent1"/>
                </a:solidFill>
                <a:latin typeface="+mj-lt"/>
              </a:rPr>
              <a:t>Now also in Preview for General Purpose</a:t>
            </a: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3476155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b="1"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035" y="2660356"/>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
        <p:nvSpPr>
          <p:cNvPr id="4" name="TextBox 3">
            <a:extLst>
              <a:ext uri="{FF2B5EF4-FFF2-40B4-BE49-F238E27FC236}">
                <a16:creationId xmlns:a16="http://schemas.microsoft.com/office/drawing/2014/main" id="{0FFEA7C2-F29C-F159-3999-AB21C68EE9B1}"/>
              </a:ext>
            </a:extLst>
          </p:cNvPr>
          <p:cNvSpPr txBox="1"/>
          <p:nvPr/>
        </p:nvSpPr>
        <p:spPr>
          <a:xfrm>
            <a:off x="7437456" y="220147"/>
            <a:ext cx="4348242"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Check out the new Database Watcher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aka.ms/dbwatcher</a:t>
            </a:r>
          </a:p>
        </p:txBody>
      </p:sp>
    </p:spTree>
    <p:extLst>
      <p:ext uri="{BB962C8B-B14F-4D97-AF65-F5344CB8AC3E}">
        <p14:creationId xmlns:p14="http://schemas.microsoft.com/office/powerpoint/2010/main" val="151465291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23938</TotalTime>
  <Words>13805</Words>
  <Application>Microsoft Office PowerPoint</Application>
  <PresentationFormat>Widescreen</PresentationFormat>
  <Paragraphs>2687</Paragraphs>
  <Slides>139</Slides>
  <Notes>119</Notes>
  <HiddenSlides>0</HiddenSlides>
  <MMClips>2</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139</vt:i4>
      </vt:variant>
    </vt:vector>
  </HeadingPairs>
  <TitlesOfParts>
    <vt:vector size="164" baseType="lpstr">
      <vt:lpstr>-apple-system</vt:lpstr>
      <vt:lpstr>Aptos</vt:lpstr>
      <vt:lpstr>Arial</vt:lpstr>
      <vt:lpstr>Calibri</vt:lpstr>
      <vt:lpstr>Consolas</vt:lpstr>
      <vt:lpstr>Courier New</vt:lpstr>
      <vt:lpstr>Ink Free</vt:lpstr>
      <vt:lpstr>Segoe Pro Display</vt:lpstr>
      <vt:lpstr>Segoe Sans Text</vt:lpstr>
      <vt:lpstr>Segoe Sans Text Semibold</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Azure 2023 Template</vt:lpstr>
      <vt:lpstr>The Cloud Workshop for the SQL Professional</vt:lpstr>
      <vt:lpstr>My original workshop goals</vt:lpstr>
      <vt:lpstr>Workshop Themes</vt:lpstr>
      <vt:lpstr>The Cloud Workshop for the SQL Professional</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Go full speed in the cloud with next-level performance and flexibility </vt:lpstr>
      <vt:lpstr>Azure SQL Managed Instance Billing</vt:lpstr>
      <vt:lpstr>Migration</vt:lpstr>
      <vt:lpstr>Online database migration to Azure SQL Managed Instance</vt:lpstr>
      <vt:lpstr>Online migration with Managed Instance Link Feature</vt:lpstr>
      <vt:lpstr>Exercises</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It is SQL Server but…..</vt:lpstr>
      <vt:lpstr>Basic Architecture</vt:lpstr>
      <vt:lpstr>Deployment checklist</vt:lpstr>
      <vt:lpstr>Service tiers</vt:lpstr>
      <vt:lpstr>Serverless</vt:lpstr>
      <vt:lpstr>Elastic Pools</vt:lpstr>
      <vt:lpstr>Azure Database Fleet Manager</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Monitor all Azure SQL DB and Azure SQL Managed Instance workloads</vt:lpstr>
      <vt:lpstr>Azure SQL Database Hidden Gems</vt:lpstr>
      <vt:lpstr>Beyond RDBMS</vt:lpstr>
      <vt:lpstr>Create innovative, generative AI apps on Azure databases</vt:lpstr>
      <vt:lpstr>Simplify development, design, operations, and troubleshooting</vt:lpstr>
      <vt:lpstr>Mirroring Databases  Bringing your data into Microsoft Fabric</vt:lpstr>
      <vt:lpstr>Exercises </vt:lpstr>
      <vt:lpstr>Knowledge check</vt:lpstr>
      <vt:lpstr>Knowledge check</vt:lpstr>
      <vt:lpstr>Summary </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2024-04-11T18:19:04Z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